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21"/>
  </p:notesMasterIdLst>
  <p:sldIdLst>
    <p:sldId id="256" r:id="rId2"/>
    <p:sldId id="291" r:id="rId3"/>
    <p:sldId id="352" r:id="rId4"/>
    <p:sldId id="292" r:id="rId5"/>
    <p:sldId id="356" r:id="rId6"/>
    <p:sldId id="354" r:id="rId7"/>
    <p:sldId id="351" r:id="rId8"/>
    <p:sldId id="357" r:id="rId9"/>
    <p:sldId id="355" r:id="rId10"/>
    <p:sldId id="364" r:id="rId11"/>
    <p:sldId id="359" r:id="rId12"/>
    <p:sldId id="360" r:id="rId13"/>
    <p:sldId id="337" r:id="rId14"/>
    <p:sldId id="361" r:id="rId15"/>
    <p:sldId id="362" r:id="rId16"/>
    <p:sldId id="363" r:id="rId17"/>
    <p:sldId id="365" r:id="rId18"/>
    <p:sldId id="366" r:id="rId19"/>
    <p:sldId id="260" r:id="rId20"/>
  </p:sldIdLst>
  <p:sldSz cx="9144000" cy="5143500" type="screen16x9"/>
  <p:notesSz cx="6858000" cy="9144000"/>
  <p:embeddedFontLst>
    <p:embeddedFont>
      <p:font typeface="Cambria Math" panose="02040503050406030204" pitchFamily="18" charset="0"/>
      <p:regular r:id="rId22"/>
    </p:embeddedFont>
    <p:embeddedFont>
      <p:font typeface="Lato" panose="020F0502020204030203" pitchFamily="34" charset="0"/>
      <p:regular r:id="rId23"/>
      <p:bold r:id="rId24"/>
      <p:italic r:id="rId25"/>
      <p:boldItalic r:id="rId26"/>
    </p:embeddedFont>
    <p:embeddedFont>
      <p:font typeface="Proxima Nova" panose="020B0604020202020204" charset="0"/>
      <p:regular r:id="rId27"/>
      <p:bold r:id="rId28"/>
      <p:italic r:id="rId29"/>
      <p:boldItalic r:id="rId30"/>
    </p:embeddedFont>
    <p:embeddedFont>
      <p:font typeface="Quattrocento Sans" panose="020B0502050000020003"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82" autoAdjust="0"/>
    <p:restoredTop sz="95696" autoAdjust="0"/>
  </p:normalViewPr>
  <p:slideViewPr>
    <p:cSldViewPr snapToGrid="0">
      <p:cViewPr varScale="1">
        <p:scale>
          <a:sx n="126" d="100"/>
          <a:sy n="126" d="100"/>
        </p:scale>
        <p:origin x="72"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microsoft.com/office/2016/11/relationships/changesInfo" Target="changesInfos/changesInfo1.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Akmal Farouqi" userId="e4f78791bd2de569" providerId="LiveId" clId="{39B1D1DC-A1E9-4FAF-A368-C1C368DBAAF6}"/>
    <pc:docChg chg="custSel modSld">
      <pc:chgData name="Muhammad Akmal Farouqi" userId="e4f78791bd2de569" providerId="LiveId" clId="{39B1D1DC-A1E9-4FAF-A368-C1C368DBAAF6}" dt="2025-06-09T07:12:14.144" v="0" actId="478"/>
      <pc:docMkLst>
        <pc:docMk/>
      </pc:docMkLst>
      <pc:sldChg chg="addSp delSp modSp mod">
        <pc:chgData name="Muhammad Akmal Farouqi" userId="e4f78791bd2de569" providerId="LiveId" clId="{39B1D1DC-A1E9-4FAF-A368-C1C368DBAAF6}" dt="2025-06-09T07:12:14.144" v="0" actId="478"/>
        <pc:sldMkLst>
          <pc:docMk/>
          <pc:sldMk cId="0" sldId="256"/>
        </pc:sldMkLst>
        <pc:spChg chg="add mod">
          <ac:chgData name="Muhammad Akmal Farouqi" userId="e4f78791bd2de569" providerId="LiveId" clId="{39B1D1DC-A1E9-4FAF-A368-C1C368DBAAF6}" dt="2025-06-09T07:12:14.144" v="0" actId="478"/>
          <ac:spMkLst>
            <pc:docMk/>
            <pc:sldMk cId="0" sldId="256"/>
            <ac:spMk id="3" creationId="{FB8318D6-B32E-3F39-C9B2-6D83B23A044B}"/>
          </ac:spMkLst>
        </pc:spChg>
        <pc:spChg chg="del">
          <ac:chgData name="Muhammad Akmal Farouqi" userId="e4f78791bd2de569" providerId="LiveId" clId="{39B1D1DC-A1E9-4FAF-A368-C1C368DBAAF6}" dt="2025-06-09T07:12:14.144" v="0" actId="478"/>
          <ac:spMkLst>
            <pc:docMk/>
            <pc:sldMk cId="0" sldId="256"/>
            <ac:spMk id="111" creationId="{00000000-0000-0000-0000-000000000000}"/>
          </ac:spMkLst>
        </pc:spChg>
      </pc:sldChg>
    </pc:docChg>
  </pc:docChgLst>
  <pc:docChgLst>
    <pc:chgData name="Muhammad Akmal Farouqi" userId="e4f78791bd2de569" providerId="LiveId" clId="{D9992837-3651-48E8-B848-5A1FF27C8ED7}"/>
    <pc:docChg chg="modSld">
      <pc:chgData name="Muhammad Akmal Farouqi" userId="e4f78791bd2de569" providerId="LiveId" clId="{D9992837-3651-48E8-B848-5A1FF27C8ED7}" dt="2024-11-13T15:45:45.255" v="2" actId="14100"/>
      <pc:docMkLst>
        <pc:docMk/>
      </pc:docMkLst>
      <pc:sldChg chg="modSp mod">
        <pc:chgData name="Muhammad Akmal Farouqi" userId="e4f78791bd2de569" providerId="LiveId" clId="{D9992837-3651-48E8-B848-5A1FF27C8ED7}" dt="2024-11-13T15:45:45.255" v="2" actId="14100"/>
        <pc:sldMkLst>
          <pc:docMk/>
          <pc:sldMk cId="2991523152" sldId="290"/>
        </pc:sldMkLst>
      </pc:sldChg>
      <pc:sldChg chg="modSp mod">
        <pc:chgData name="Muhammad Akmal Farouqi" userId="e4f78791bd2de569" providerId="LiveId" clId="{D9992837-3651-48E8-B848-5A1FF27C8ED7}" dt="2024-11-13T14:49:44.682" v="0" actId="1076"/>
        <pc:sldMkLst>
          <pc:docMk/>
          <pc:sldMk cId="4103727802" sldId="294"/>
        </pc:sldMkLst>
      </pc:sldChg>
    </pc:docChg>
  </pc:docChgLst>
  <pc:docChgLst>
    <pc:chgData name="Muhammad Akmal Farouqi" userId="e4f78791bd2de569" providerId="LiveId" clId="{3C8CF02A-6323-4BFC-900C-D3739A2BFBE1}"/>
    <pc:docChg chg="undo redo custSel addSld delSld modSld sldOrd">
      <pc:chgData name="Muhammad Akmal Farouqi" userId="e4f78791bd2de569" providerId="LiveId" clId="{3C8CF02A-6323-4BFC-900C-D3739A2BFBE1}" dt="2025-06-02T04:31:09.364" v="11049"/>
      <pc:docMkLst>
        <pc:docMk/>
      </pc:docMkLst>
      <pc:sldChg chg="modSp mod">
        <pc:chgData name="Muhammad Akmal Farouqi" userId="e4f78791bd2de569" providerId="LiveId" clId="{3C8CF02A-6323-4BFC-900C-D3739A2BFBE1}" dt="2025-05-29T05:37:05.862" v="1145" actId="1076"/>
        <pc:sldMkLst>
          <pc:docMk/>
          <pc:sldMk cId="0" sldId="256"/>
        </pc:sldMkLst>
        <pc:spChg chg="mod">
          <ac:chgData name="Muhammad Akmal Farouqi" userId="e4f78791bd2de569" providerId="LiveId" clId="{3C8CF02A-6323-4BFC-900C-D3739A2BFBE1}" dt="2025-05-29T05:37:05.862" v="1145" actId="1076"/>
          <ac:spMkLst>
            <pc:docMk/>
            <pc:sldMk cId="0" sldId="256"/>
            <ac:spMk id="108" creationId="{00000000-0000-0000-0000-000000000000}"/>
          </ac:spMkLst>
        </pc:spChg>
      </pc:sldChg>
      <pc:sldChg chg="delSp modSp del mod">
        <pc:chgData name="Muhammad Akmal Farouqi" userId="e4f78791bd2de569" providerId="LiveId" clId="{3C8CF02A-6323-4BFC-900C-D3739A2BFBE1}" dt="2025-06-01T09:10:11.547" v="10607" actId="47"/>
        <pc:sldMkLst>
          <pc:docMk/>
          <pc:sldMk cId="2991523152" sldId="290"/>
        </pc:sldMkLst>
      </pc:sldChg>
      <pc:sldChg chg="addSp delSp modSp add del mod">
        <pc:chgData name="Muhammad Akmal Farouqi" userId="e4f78791bd2de569" providerId="LiveId" clId="{3C8CF02A-6323-4BFC-900C-D3739A2BFBE1}" dt="2025-06-02T03:32:39.547" v="11038" actId="47"/>
        <pc:sldMkLst>
          <pc:docMk/>
          <pc:sldMk cId="2978976676" sldId="291"/>
        </pc:sldMkLst>
        <pc:spChg chg="add mod">
          <ac:chgData name="Muhammad Akmal Farouqi" userId="e4f78791bd2de569" providerId="LiveId" clId="{3C8CF02A-6323-4BFC-900C-D3739A2BFBE1}" dt="2025-05-29T13:55:54.219" v="2865" actId="2085"/>
          <ac:spMkLst>
            <pc:docMk/>
            <pc:sldMk cId="2978976676" sldId="291"/>
            <ac:spMk id="3" creationId="{BDF4AE3C-6421-D96C-6C01-C98600353613}"/>
          </ac:spMkLst>
        </pc:spChg>
        <pc:spChg chg="add mod">
          <ac:chgData name="Muhammad Akmal Farouqi" userId="e4f78791bd2de569" providerId="LiveId" clId="{3C8CF02A-6323-4BFC-900C-D3739A2BFBE1}" dt="2025-05-29T13:37:54.205" v="2732" actId="14100"/>
          <ac:spMkLst>
            <pc:docMk/>
            <pc:sldMk cId="2978976676" sldId="291"/>
            <ac:spMk id="4" creationId="{A9BEF99B-7A64-DF10-4E3F-CFFA65639CBE}"/>
          </ac:spMkLst>
        </pc:spChg>
        <pc:spChg chg="add mod">
          <ac:chgData name="Muhammad Akmal Farouqi" userId="e4f78791bd2de569" providerId="LiveId" clId="{3C8CF02A-6323-4BFC-900C-D3739A2BFBE1}" dt="2025-05-29T13:38:08.786" v="2736" actId="1076"/>
          <ac:spMkLst>
            <pc:docMk/>
            <pc:sldMk cId="2978976676" sldId="291"/>
            <ac:spMk id="6" creationId="{0C40E1F0-FC6C-120C-35F4-2377C4404F4B}"/>
          </ac:spMkLst>
        </pc:spChg>
        <pc:spChg chg="add mod">
          <ac:chgData name="Muhammad Akmal Farouqi" userId="e4f78791bd2de569" providerId="LiveId" clId="{3C8CF02A-6323-4BFC-900C-D3739A2BFBE1}" dt="2025-05-29T13:38:11.274" v="2737" actId="1076"/>
          <ac:spMkLst>
            <pc:docMk/>
            <pc:sldMk cId="2978976676" sldId="291"/>
            <ac:spMk id="8" creationId="{79319715-B87D-3FD8-C134-1A10C6EF84C0}"/>
          </ac:spMkLst>
        </pc:spChg>
        <pc:spChg chg="add mod">
          <ac:chgData name="Muhammad Akmal Farouqi" userId="e4f78791bd2de569" providerId="LiveId" clId="{3C8CF02A-6323-4BFC-900C-D3739A2BFBE1}" dt="2025-05-29T13:41:28.685" v="2806" actId="1076"/>
          <ac:spMkLst>
            <pc:docMk/>
            <pc:sldMk cId="2978976676" sldId="291"/>
            <ac:spMk id="24" creationId="{53E6E978-5C12-223C-A889-7443C2A1BD36}"/>
          </ac:spMkLst>
        </pc:spChg>
        <pc:spChg chg="add mod">
          <ac:chgData name="Muhammad Akmal Farouqi" userId="e4f78791bd2de569" providerId="LiveId" clId="{3C8CF02A-6323-4BFC-900C-D3739A2BFBE1}" dt="2025-05-29T13:54:48.404" v="2843" actId="1076"/>
          <ac:spMkLst>
            <pc:docMk/>
            <pc:sldMk cId="2978976676" sldId="291"/>
            <ac:spMk id="25" creationId="{40096C09-915D-B2C9-ED85-88DE2AAD8FDD}"/>
          </ac:spMkLst>
        </pc:spChg>
        <pc:spChg chg="add mod">
          <ac:chgData name="Muhammad Akmal Farouqi" userId="e4f78791bd2de569" providerId="LiveId" clId="{3C8CF02A-6323-4BFC-900C-D3739A2BFBE1}" dt="2025-05-29T13:55:46.611" v="2864" actId="1076"/>
          <ac:spMkLst>
            <pc:docMk/>
            <pc:sldMk cId="2978976676" sldId="291"/>
            <ac:spMk id="26" creationId="{DBA506B4-0ECB-940A-6B66-741E261DDB01}"/>
          </ac:spMkLst>
        </pc:spChg>
        <pc:spChg chg="mod">
          <ac:chgData name="Muhammad Akmal Farouqi" userId="e4f78791bd2de569" providerId="LiveId" clId="{3C8CF02A-6323-4BFC-900C-D3739A2BFBE1}" dt="2025-05-29T13:28:02.209" v="2458" actId="20577"/>
          <ac:spMkLst>
            <pc:docMk/>
            <pc:sldMk cId="2978976676" sldId="291"/>
            <ac:spMk id="116" creationId="{7A68E6EB-4D25-B9AA-EBCD-7AD024F507A6}"/>
          </ac:spMkLst>
        </pc:spChg>
        <pc:picChg chg="add mod">
          <ac:chgData name="Muhammad Akmal Farouqi" userId="e4f78791bd2de569" providerId="LiveId" clId="{3C8CF02A-6323-4BFC-900C-D3739A2BFBE1}" dt="2025-05-29T13:41:30.155" v="2807" actId="1076"/>
          <ac:picMkLst>
            <pc:docMk/>
            <pc:sldMk cId="2978976676" sldId="291"/>
            <ac:picMk id="12" creationId="{AF030D58-ED3F-962B-5051-67C08E42DE79}"/>
          </ac:picMkLst>
        </pc:picChg>
        <pc:picChg chg="add mod">
          <ac:chgData name="Muhammad Akmal Farouqi" userId="e4f78791bd2de569" providerId="LiveId" clId="{3C8CF02A-6323-4BFC-900C-D3739A2BFBE1}" dt="2025-05-29T13:39:40.693" v="2763" actId="1076"/>
          <ac:picMkLst>
            <pc:docMk/>
            <pc:sldMk cId="2978976676" sldId="291"/>
            <ac:picMk id="18" creationId="{4C884349-471B-EA65-0BF5-A8A8CAF37057}"/>
          </ac:picMkLst>
        </pc:picChg>
        <pc:picChg chg="add mod">
          <ac:chgData name="Muhammad Akmal Farouqi" userId="e4f78791bd2de569" providerId="LiveId" clId="{3C8CF02A-6323-4BFC-900C-D3739A2BFBE1}" dt="2025-05-29T13:41:32.344" v="2808" actId="1076"/>
          <ac:picMkLst>
            <pc:docMk/>
            <pc:sldMk cId="2978976676" sldId="291"/>
            <ac:picMk id="23" creationId="{AAB79402-E1F3-195C-28B8-109B5F7CCB2D}"/>
          </ac:picMkLst>
        </pc:picChg>
        <pc:cxnChg chg="add mod">
          <ac:chgData name="Muhammad Akmal Farouqi" userId="e4f78791bd2de569" providerId="LiveId" clId="{3C8CF02A-6323-4BFC-900C-D3739A2BFBE1}" dt="2025-05-29T13:38:22.543" v="2739" actId="1076"/>
          <ac:cxnSpMkLst>
            <pc:docMk/>
            <pc:sldMk cId="2978976676" sldId="291"/>
            <ac:cxnSpMk id="15" creationId="{76557E43-E6D8-6DDA-B63C-04D35B5EA91E}"/>
          </ac:cxnSpMkLst>
        </pc:cxnChg>
        <pc:cxnChg chg="add mod">
          <ac:chgData name="Muhammad Akmal Farouqi" userId="e4f78791bd2de569" providerId="LiveId" clId="{3C8CF02A-6323-4BFC-900C-D3739A2BFBE1}" dt="2025-05-29T13:38:27.133" v="2741" actId="1076"/>
          <ac:cxnSpMkLst>
            <pc:docMk/>
            <pc:sldMk cId="2978976676" sldId="291"/>
            <ac:cxnSpMk id="16" creationId="{601DDB09-E11B-CD6A-C2F4-0179C2550819}"/>
          </ac:cxnSpMkLst>
        </pc:cxnChg>
      </pc:sldChg>
      <pc:sldChg chg="addSp delSp modSp add mod">
        <pc:chgData name="Muhammad Akmal Farouqi" userId="e4f78791bd2de569" providerId="LiveId" clId="{3C8CF02A-6323-4BFC-900C-D3739A2BFBE1}" dt="2025-05-29T06:04:20.085" v="1838" actId="20577"/>
        <pc:sldMkLst>
          <pc:docMk/>
          <pc:sldMk cId="1009380164" sldId="292"/>
        </pc:sldMkLst>
        <pc:spChg chg="add mod">
          <ac:chgData name="Muhammad Akmal Farouqi" userId="e4f78791bd2de569" providerId="LiveId" clId="{3C8CF02A-6323-4BFC-900C-D3739A2BFBE1}" dt="2025-05-29T06:04:20.085" v="1838" actId="20577"/>
          <ac:spMkLst>
            <pc:docMk/>
            <pc:sldMk cId="1009380164" sldId="292"/>
            <ac:spMk id="3" creationId="{52AD66E4-582B-5B35-0A1E-718D2FB889EA}"/>
          </ac:spMkLst>
        </pc:spChg>
        <pc:spChg chg="mod">
          <ac:chgData name="Muhammad Akmal Farouqi" userId="e4f78791bd2de569" providerId="LiveId" clId="{3C8CF02A-6323-4BFC-900C-D3739A2BFBE1}" dt="2025-05-29T05:48:43.385" v="1267"/>
          <ac:spMkLst>
            <pc:docMk/>
            <pc:sldMk cId="1009380164" sldId="292"/>
            <ac:spMk id="116" creationId="{4218A73F-BAD4-4D96-2FA8-8332DE27E108}"/>
          </ac:spMkLst>
        </pc:spChg>
        <pc:picChg chg="add mod modCrop">
          <ac:chgData name="Muhammad Akmal Farouqi" userId="e4f78791bd2de569" providerId="LiveId" clId="{3C8CF02A-6323-4BFC-900C-D3739A2BFBE1}" dt="2025-05-29T05:52:42.902" v="1574" actId="1076"/>
          <ac:picMkLst>
            <pc:docMk/>
            <pc:sldMk cId="1009380164" sldId="292"/>
            <ac:picMk id="6" creationId="{A018A402-149A-75C2-D08D-3E86580CDB09}"/>
          </ac:picMkLst>
        </pc:picChg>
        <pc:picChg chg="add mod modCrop">
          <ac:chgData name="Muhammad Akmal Farouqi" userId="e4f78791bd2de569" providerId="LiveId" clId="{3C8CF02A-6323-4BFC-900C-D3739A2BFBE1}" dt="2025-05-29T05:52:42.902" v="1574" actId="1076"/>
          <ac:picMkLst>
            <pc:docMk/>
            <pc:sldMk cId="1009380164" sldId="292"/>
            <ac:picMk id="9" creationId="{D2C0E878-E8AF-489A-68D3-FF582E508510}"/>
          </ac:picMkLst>
        </pc:picChg>
        <pc:picChg chg="add mod">
          <ac:chgData name="Muhammad Akmal Farouqi" userId="e4f78791bd2de569" providerId="LiveId" clId="{3C8CF02A-6323-4BFC-900C-D3739A2BFBE1}" dt="2025-05-29T05:57:31.543" v="1629" actId="14100"/>
          <ac:picMkLst>
            <pc:docMk/>
            <pc:sldMk cId="1009380164" sldId="292"/>
            <ac:picMk id="14" creationId="{5E83FF9E-574F-7729-D53F-36850DE8BF21}"/>
          </ac:picMkLst>
        </pc:picChg>
      </pc:sldChg>
      <pc:sldChg chg="del">
        <pc:chgData name="Muhammad Akmal Farouqi" userId="e4f78791bd2de569" providerId="LiveId" clId="{3C8CF02A-6323-4BFC-900C-D3739A2BFBE1}" dt="2025-05-28T09:00:14.535" v="36" actId="47"/>
        <pc:sldMkLst>
          <pc:docMk/>
          <pc:sldMk cId="3308807218" sldId="293"/>
        </pc:sldMkLst>
      </pc:sldChg>
      <pc:sldChg chg="del">
        <pc:chgData name="Muhammad Akmal Farouqi" userId="e4f78791bd2de569" providerId="LiveId" clId="{3C8CF02A-6323-4BFC-900C-D3739A2BFBE1}" dt="2025-05-28T09:00:14.535" v="36" actId="47"/>
        <pc:sldMkLst>
          <pc:docMk/>
          <pc:sldMk cId="4103727802" sldId="294"/>
        </pc:sldMkLst>
      </pc:sldChg>
      <pc:sldChg chg="add del">
        <pc:chgData name="Muhammad Akmal Farouqi" userId="e4f78791bd2de569" providerId="LiveId" clId="{3C8CF02A-6323-4BFC-900C-D3739A2BFBE1}" dt="2025-05-28T09:00:14.535" v="36" actId="47"/>
        <pc:sldMkLst>
          <pc:docMk/>
          <pc:sldMk cId="1025930197" sldId="295"/>
        </pc:sldMkLst>
      </pc:sldChg>
      <pc:sldChg chg="addSp delSp modSp add mod">
        <pc:chgData name="Muhammad Akmal Farouqi" userId="e4f78791bd2de569" providerId="LiveId" clId="{3C8CF02A-6323-4BFC-900C-D3739A2BFBE1}" dt="2025-06-02T04:31:09.364" v="11049"/>
        <pc:sldMkLst>
          <pc:docMk/>
          <pc:sldMk cId="3678948650" sldId="337"/>
        </pc:sldMkLst>
        <pc:spChg chg="add mod">
          <ac:chgData name="Muhammad Akmal Farouqi" userId="e4f78791bd2de569" providerId="LiveId" clId="{3C8CF02A-6323-4BFC-900C-D3739A2BFBE1}" dt="2025-05-30T16:06:02.475" v="7644"/>
          <ac:spMkLst>
            <pc:docMk/>
            <pc:sldMk cId="3678948650" sldId="337"/>
            <ac:spMk id="2" creationId="{D8C23B1B-3AC7-1BC9-F691-A6DB07835762}"/>
          </ac:spMkLst>
        </pc:spChg>
        <pc:spChg chg="add mod">
          <ac:chgData name="Muhammad Akmal Farouqi" userId="e4f78791bd2de569" providerId="LiveId" clId="{3C8CF02A-6323-4BFC-900C-D3739A2BFBE1}" dt="2025-05-30T16:01:26.177" v="7631" actId="1076"/>
          <ac:spMkLst>
            <pc:docMk/>
            <pc:sldMk cId="3678948650" sldId="337"/>
            <ac:spMk id="5" creationId="{84EB046F-E76E-3B10-92DC-527711D36888}"/>
          </ac:spMkLst>
        </pc:spChg>
        <pc:spChg chg="add mod">
          <ac:chgData name="Muhammad Akmal Farouqi" userId="e4f78791bd2de569" providerId="LiveId" clId="{3C8CF02A-6323-4BFC-900C-D3739A2BFBE1}" dt="2025-05-30T16:02:35.225" v="7636" actId="14100"/>
          <ac:spMkLst>
            <pc:docMk/>
            <pc:sldMk cId="3678948650" sldId="337"/>
            <ac:spMk id="6" creationId="{B7E24093-CF0A-F21F-3A19-481BB69F61D1}"/>
          </ac:spMkLst>
        </pc:spChg>
        <pc:spChg chg="add mod">
          <ac:chgData name="Muhammad Akmal Farouqi" userId="e4f78791bd2de569" providerId="LiveId" clId="{3C8CF02A-6323-4BFC-900C-D3739A2BFBE1}" dt="2025-05-30T16:02:37.715" v="7637" actId="14100"/>
          <ac:spMkLst>
            <pc:docMk/>
            <pc:sldMk cId="3678948650" sldId="337"/>
            <ac:spMk id="9" creationId="{BB0B0428-93C8-EEA0-D86A-D3FF62731673}"/>
          </ac:spMkLst>
        </pc:spChg>
        <pc:spChg chg="add mod">
          <ac:chgData name="Muhammad Akmal Farouqi" userId="e4f78791bd2de569" providerId="LiveId" clId="{3C8CF02A-6323-4BFC-900C-D3739A2BFBE1}" dt="2025-06-02T04:31:09.364" v="11049"/>
          <ac:spMkLst>
            <pc:docMk/>
            <pc:sldMk cId="3678948650" sldId="337"/>
            <ac:spMk id="11" creationId="{E90A0754-90F7-8218-B1C4-E0C8F617B61F}"/>
          </ac:spMkLst>
        </pc:spChg>
        <pc:spChg chg="add mod">
          <ac:chgData name="Muhammad Akmal Farouqi" userId="e4f78791bd2de569" providerId="LiveId" clId="{3C8CF02A-6323-4BFC-900C-D3739A2BFBE1}" dt="2025-05-30T15:49:40.484" v="7521" actId="207"/>
          <ac:spMkLst>
            <pc:docMk/>
            <pc:sldMk cId="3678948650" sldId="337"/>
            <ac:spMk id="12" creationId="{75555910-3F15-AFFB-1608-B2A10835C58C}"/>
          </ac:spMkLst>
        </pc:spChg>
        <pc:spChg chg="add mod">
          <ac:chgData name="Muhammad Akmal Farouqi" userId="e4f78791bd2de569" providerId="LiveId" clId="{3C8CF02A-6323-4BFC-900C-D3739A2BFBE1}" dt="2025-05-30T15:49:40.484" v="7521" actId="207"/>
          <ac:spMkLst>
            <pc:docMk/>
            <pc:sldMk cId="3678948650" sldId="337"/>
            <ac:spMk id="15" creationId="{5B80ADE7-FBEB-1C85-ED87-09B8FC169681}"/>
          </ac:spMkLst>
        </pc:spChg>
        <pc:spChg chg="mod">
          <ac:chgData name="Muhammad Akmal Farouqi" userId="e4f78791bd2de569" providerId="LiveId" clId="{3C8CF02A-6323-4BFC-900C-D3739A2BFBE1}" dt="2025-05-30T15:49:29.875" v="7518" actId="20577"/>
          <ac:spMkLst>
            <pc:docMk/>
            <pc:sldMk cId="3678948650" sldId="337"/>
            <ac:spMk id="39" creationId="{104A36BE-0046-A653-7EBA-05BAF8A588B1}"/>
          </ac:spMkLst>
        </pc:spChg>
        <pc:graphicFrameChg chg="add mod modGraphic">
          <ac:chgData name="Muhammad Akmal Farouqi" userId="e4f78791bd2de569" providerId="LiveId" clId="{3C8CF02A-6323-4BFC-900C-D3739A2BFBE1}" dt="2025-05-30T16:01:15.983" v="7627" actId="207"/>
          <ac:graphicFrameMkLst>
            <pc:docMk/>
            <pc:sldMk cId="3678948650" sldId="337"/>
            <ac:graphicFrameMk id="7" creationId="{0B88D170-649E-AF24-2794-8FAF9ECBAEAF}"/>
          </ac:graphicFrameMkLst>
        </pc:graphicFrameChg>
        <pc:picChg chg="add mod">
          <ac:chgData name="Muhammad Akmal Farouqi" userId="e4f78791bd2de569" providerId="LiveId" clId="{3C8CF02A-6323-4BFC-900C-D3739A2BFBE1}" dt="2025-05-30T16:01:23.580" v="7630" actId="1076"/>
          <ac:picMkLst>
            <pc:docMk/>
            <pc:sldMk cId="3678948650" sldId="337"/>
            <ac:picMk id="3" creationId="{0E5E5B70-DEBF-34CE-92AE-59C647BD3028}"/>
          </ac:picMkLst>
        </pc:picChg>
        <pc:cxnChg chg="add mod">
          <ac:chgData name="Muhammad Akmal Farouqi" userId="e4f78791bd2de569" providerId="LiveId" clId="{3C8CF02A-6323-4BFC-900C-D3739A2BFBE1}" dt="2025-05-30T15:22:07.567" v="7391" actId="1037"/>
          <ac:cxnSpMkLst>
            <pc:docMk/>
            <pc:sldMk cId="3678948650" sldId="337"/>
            <ac:cxnSpMk id="17" creationId="{E8647DDE-266E-1965-F4CA-86BD37771E01}"/>
          </ac:cxnSpMkLst>
        </pc:cxnChg>
      </pc:sldChg>
      <pc:sldChg chg="delSp modSp add del mod">
        <pc:chgData name="Muhammad Akmal Farouqi" userId="e4f78791bd2de569" providerId="LiveId" clId="{3C8CF02A-6323-4BFC-900C-D3739A2BFBE1}" dt="2025-05-30T08:18:54.140" v="3623" actId="47"/>
        <pc:sldMkLst>
          <pc:docMk/>
          <pc:sldMk cId="69155384" sldId="349"/>
        </pc:sldMkLst>
      </pc:sldChg>
      <pc:sldChg chg="addSp delSp modSp add del mod">
        <pc:chgData name="Muhammad Akmal Farouqi" userId="e4f78791bd2de569" providerId="LiveId" clId="{3C8CF02A-6323-4BFC-900C-D3739A2BFBE1}" dt="2025-05-29T06:20:08.423" v="1885" actId="47"/>
        <pc:sldMkLst>
          <pc:docMk/>
          <pc:sldMk cId="1112420822" sldId="350"/>
        </pc:sldMkLst>
      </pc:sldChg>
      <pc:sldChg chg="addSp delSp modSp add mod">
        <pc:chgData name="Muhammad Akmal Farouqi" userId="e4f78791bd2de569" providerId="LiveId" clId="{3C8CF02A-6323-4BFC-900C-D3739A2BFBE1}" dt="2025-05-30T13:18:04.088" v="5973" actId="20577"/>
        <pc:sldMkLst>
          <pc:docMk/>
          <pc:sldMk cId="2847713854" sldId="351"/>
        </pc:sldMkLst>
        <pc:spChg chg="add mod topLvl">
          <ac:chgData name="Muhammad Akmal Farouqi" userId="e4f78791bd2de569" providerId="LiveId" clId="{3C8CF02A-6323-4BFC-900C-D3739A2BFBE1}" dt="2025-05-30T08:50:03.496" v="4055" actId="20577"/>
          <ac:spMkLst>
            <pc:docMk/>
            <pc:sldMk cId="2847713854" sldId="351"/>
            <ac:spMk id="2" creationId="{BE515468-91BF-9DD6-66B4-4784B2867E02}"/>
          </ac:spMkLst>
        </pc:spChg>
        <pc:spChg chg="mod">
          <ac:chgData name="Muhammad Akmal Farouqi" userId="e4f78791bd2de569" providerId="LiveId" clId="{3C8CF02A-6323-4BFC-900C-D3739A2BFBE1}" dt="2025-05-29T15:09:41.637" v="2897" actId="20577"/>
          <ac:spMkLst>
            <pc:docMk/>
            <pc:sldMk cId="2847713854" sldId="351"/>
            <ac:spMk id="3" creationId="{90075F8B-FE97-BEDF-235A-754DEC0B91FF}"/>
          </ac:spMkLst>
        </pc:spChg>
        <pc:spChg chg="add mod">
          <ac:chgData name="Muhammad Akmal Farouqi" userId="e4f78791bd2de569" providerId="LiveId" clId="{3C8CF02A-6323-4BFC-900C-D3739A2BFBE1}" dt="2025-05-30T08:42:23.514" v="3768" actId="20577"/>
          <ac:spMkLst>
            <pc:docMk/>
            <pc:sldMk cId="2847713854" sldId="351"/>
            <ac:spMk id="4" creationId="{CDD9FFB9-79C3-9727-50FF-8F76E880F501}"/>
          </ac:spMkLst>
        </pc:spChg>
        <pc:spChg chg="add mod">
          <ac:chgData name="Muhammad Akmal Farouqi" userId="e4f78791bd2de569" providerId="LiveId" clId="{3C8CF02A-6323-4BFC-900C-D3739A2BFBE1}" dt="2025-05-30T09:17:25.243" v="4390" actId="1076"/>
          <ac:spMkLst>
            <pc:docMk/>
            <pc:sldMk cId="2847713854" sldId="351"/>
            <ac:spMk id="10" creationId="{6D41D225-4621-DA28-2367-51CAE99DA5B1}"/>
          </ac:spMkLst>
        </pc:spChg>
        <pc:spChg chg="add mod">
          <ac:chgData name="Muhammad Akmal Farouqi" userId="e4f78791bd2de569" providerId="LiveId" clId="{3C8CF02A-6323-4BFC-900C-D3739A2BFBE1}" dt="2025-05-30T09:17:49.542" v="4392" actId="1076"/>
          <ac:spMkLst>
            <pc:docMk/>
            <pc:sldMk cId="2847713854" sldId="351"/>
            <ac:spMk id="11" creationId="{7A4EF887-3111-295A-46CD-A310AAFCA3F8}"/>
          </ac:spMkLst>
        </pc:spChg>
        <pc:spChg chg="add mod">
          <ac:chgData name="Muhammad Akmal Farouqi" userId="e4f78791bd2de569" providerId="LiveId" clId="{3C8CF02A-6323-4BFC-900C-D3739A2BFBE1}" dt="2025-05-30T09:17:52.027" v="4393" actId="1076"/>
          <ac:spMkLst>
            <pc:docMk/>
            <pc:sldMk cId="2847713854" sldId="351"/>
            <ac:spMk id="12" creationId="{A19CFBF1-4B0C-E956-6D05-EDC3EA9CA2F8}"/>
          </ac:spMkLst>
        </pc:spChg>
        <pc:spChg chg="add mod topLvl">
          <ac:chgData name="Muhammad Akmal Farouqi" userId="e4f78791bd2de569" providerId="LiveId" clId="{3C8CF02A-6323-4BFC-900C-D3739A2BFBE1}" dt="2025-05-30T08:30:47.778" v="3661" actId="1076"/>
          <ac:spMkLst>
            <pc:docMk/>
            <pc:sldMk cId="2847713854" sldId="351"/>
            <ac:spMk id="13" creationId="{17D7F47D-F972-1F0A-771A-CFD8901DC614}"/>
          </ac:spMkLst>
        </pc:spChg>
        <pc:spChg chg="add mod">
          <ac:chgData name="Muhammad Akmal Farouqi" userId="e4f78791bd2de569" providerId="LiveId" clId="{3C8CF02A-6323-4BFC-900C-D3739A2BFBE1}" dt="2025-05-30T08:50:47.961" v="4162" actId="14100"/>
          <ac:spMkLst>
            <pc:docMk/>
            <pc:sldMk cId="2847713854" sldId="351"/>
            <ac:spMk id="14" creationId="{E70DF7E9-921A-D720-3EE7-DF92E2AE2AE3}"/>
          </ac:spMkLst>
        </pc:spChg>
        <pc:spChg chg="add mod">
          <ac:chgData name="Muhammad Akmal Farouqi" userId="e4f78791bd2de569" providerId="LiveId" clId="{3C8CF02A-6323-4BFC-900C-D3739A2BFBE1}" dt="2025-05-30T09:17:25.243" v="4390" actId="1076"/>
          <ac:spMkLst>
            <pc:docMk/>
            <pc:sldMk cId="2847713854" sldId="351"/>
            <ac:spMk id="15" creationId="{94466FC7-80E1-AE69-0A24-32B018C40DF7}"/>
          </ac:spMkLst>
        </pc:spChg>
        <pc:spChg chg="add mod">
          <ac:chgData name="Muhammad Akmal Farouqi" userId="e4f78791bd2de569" providerId="LiveId" clId="{3C8CF02A-6323-4BFC-900C-D3739A2BFBE1}" dt="2025-05-30T09:17:49.542" v="4392" actId="1076"/>
          <ac:spMkLst>
            <pc:docMk/>
            <pc:sldMk cId="2847713854" sldId="351"/>
            <ac:spMk id="16" creationId="{35A7C74C-53A5-C973-8899-7881BBC0A4C2}"/>
          </ac:spMkLst>
        </pc:spChg>
        <pc:spChg chg="add mod">
          <ac:chgData name="Muhammad Akmal Farouqi" userId="e4f78791bd2de569" providerId="LiveId" clId="{3C8CF02A-6323-4BFC-900C-D3739A2BFBE1}" dt="2025-05-30T09:17:52.027" v="4393" actId="1076"/>
          <ac:spMkLst>
            <pc:docMk/>
            <pc:sldMk cId="2847713854" sldId="351"/>
            <ac:spMk id="17" creationId="{96152238-01BB-ED0F-9832-4D2FB05B0C0E}"/>
          </ac:spMkLst>
        </pc:spChg>
        <pc:spChg chg="add mod">
          <ac:chgData name="Muhammad Akmal Farouqi" userId="e4f78791bd2de569" providerId="LiveId" clId="{3C8CF02A-6323-4BFC-900C-D3739A2BFBE1}" dt="2025-05-30T09:18:05.112" v="4396" actId="1076"/>
          <ac:spMkLst>
            <pc:docMk/>
            <pc:sldMk cId="2847713854" sldId="351"/>
            <ac:spMk id="18" creationId="{4EC81335-8F93-FE88-4031-034F56E54DBD}"/>
          </ac:spMkLst>
        </pc:spChg>
        <pc:spChg chg="add mod">
          <ac:chgData name="Muhammad Akmal Farouqi" userId="e4f78791bd2de569" providerId="LiveId" clId="{3C8CF02A-6323-4BFC-900C-D3739A2BFBE1}" dt="2025-05-30T09:29:01.506" v="4767" actId="20577"/>
          <ac:spMkLst>
            <pc:docMk/>
            <pc:sldMk cId="2847713854" sldId="351"/>
            <ac:spMk id="25" creationId="{42F0B555-C6D4-48A7-BC60-DD004AD613E5}"/>
          </ac:spMkLst>
        </pc:spChg>
        <pc:spChg chg="mod">
          <ac:chgData name="Muhammad Akmal Farouqi" userId="e4f78791bd2de569" providerId="LiveId" clId="{3C8CF02A-6323-4BFC-900C-D3739A2BFBE1}" dt="2025-05-30T13:18:04.088" v="5973" actId="20577"/>
          <ac:spMkLst>
            <pc:docMk/>
            <pc:sldMk cId="2847713854" sldId="351"/>
            <ac:spMk id="116" creationId="{6656217E-EC00-F2CE-9024-DFB0D29C7F78}"/>
          </ac:spMkLst>
        </pc:spChg>
        <pc:picChg chg="add mod topLvl">
          <ac:chgData name="Muhammad Akmal Farouqi" userId="e4f78791bd2de569" providerId="LiveId" clId="{3C8CF02A-6323-4BFC-900C-D3739A2BFBE1}" dt="2025-05-30T08:31:06.747" v="3667" actId="1076"/>
          <ac:picMkLst>
            <pc:docMk/>
            <pc:sldMk cId="2847713854" sldId="351"/>
            <ac:picMk id="9" creationId="{AB92F76C-4D55-A6D2-8C7B-FB2E943EF346}"/>
          </ac:picMkLst>
        </pc:picChg>
        <pc:cxnChg chg="add mod">
          <ac:chgData name="Muhammad Akmal Farouqi" userId="e4f78791bd2de569" providerId="LiveId" clId="{3C8CF02A-6323-4BFC-900C-D3739A2BFBE1}" dt="2025-05-30T08:42:14.226" v="3758" actId="1038"/>
          <ac:cxnSpMkLst>
            <pc:docMk/>
            <pc:sldMk cId="2847713854" sldId="351"/>
            <ac:cxnSpMk id="6" creationId="{A1193368-A92C-D11C-B94A-6F77B880EAA8}"/>
          </ac:cxnSpMkLst>
        </pc:cxnChg>
        <pc:cxnChg chg="add mod">
          <ac:chgData name="Muhammad Akmal Farouqi" userId="e4f78791bd2de569" providerId="LiveId" clId="{3C8CF02A-6323-4BFC-900C-D3739A2BFBE1}" dt="2025-05-30T09:25:56.864" v="4407" actId="1582"/>
          <ac:cxnSpMkLst>
            <pc:docMk/>
            <pc:sldMk cId="2847713854" sldId="351"/>
            <ac:cxnSpMk id="19" creationId="{CDD37EEE-C136-C90E-50FE-1B73AE8EADAC}"/>
          </ac:cxnSpMkLst>
        </pc:cxnChg>
      </pc:sldChg>
      <pc:sldChg chg="modSp add mod ord">
        <pc:chgData name="Muhammad Akmal Farouqi" userId="e4f78791bd2de569" providerId="LiveId" clId="{3C8CF02A-6323-4BFC-900C-D3739A2BFBE1}" dt="2025-06-02T02:51:19.063" v="11034" actId="20577"/>
        <pc:sldMkLst>
          <pc:docMk/>
          <pc:sldMk cId="2277584811" sldId="352"/>
        </pc:sldMkLst>
        <pc:spChg chg="mod">
          <ac:chgData name="Muhammad Akmal Farouqi" userId="e4f78791bd2de569" providerId="LiveId" clId="{3C8CF02A-6323-4BFC-900C-D3739A2BFBE1}" dt="2025-06-02T02:51:19.063" v="11034" actId="20577"/>
          <ac:spMkLst>
            <pc:docMk/>
            <pc:sldMk cId="2277584811" sldId="352"/>
            <ac:spMk id="10" creationId="{B5310633-7FB6-D691-5A62-583CE9C43ADE}"/>
          </ac:spMkLst>
        </pc:spChg>
        <pc:spChg chg="mod">
          <ac:chgData name="Muhammad Akmal Farouqi" userId="e4f78791bd2de569" providerId="LiveId" clId="{3C8CF02A-6323-4BFC-900C-D3739A2BFBE1}" dt="2025-05-30T08:08:52.679" v="3541" actId="14100"/>
          <ac:spMkLst>
            <pc:docMk/>
            <pc:sldMk cId="2277584811" sldId="352"/>
            <ac:spMk id="11" creationId="{88F0E890-7A76-086A-1CE6-62D00902226B}"/>
          </ac:spMkLst>
        </pc:spChg>
        <pc:cxnChg chg="mod">
          <ac:chgData name="Muhammad Akmal Farouqi" userId="e4f78791bd2de569" providerId="LiveId" clId="{3C8CF02A-6323-4BFC-900C-D3739A2BFBE1}" dt="2025-05-30T08:08:52.679" v="3541" actId="14100"/>
          <ac:cxnSpMkLst>
            <pc:docMk/>
            <pc:sldMk cId="2277584811" sldId="352"/>
            <ac:cxnSpMk id="13" creationId="{F995B413-A35C-A3E2-992B-4FD972EDEB41}"/>
          </ac:cxnSpMkLst>
        </pc:cxnChg>
        <pc:cxnChg chg="mod">
          <ac:chgData name="Muhammad Akmal Farouqi" userId="e4f78791bd2de569" providerId="LiveId" clId="{3C8CF02A-6323-4BFC-900C-D3739A2BFBE1}" dt="2025-05-30T08:08:52.679" v="3541" actId="14100"/>
          <ac:cxnSpMkLst>
            <pc:docMk/>
            <pc:sldMk cId="2277584811" sldId="352"/>
            <ac:cxnSpMk id="21" creationId="{50D67C8A-EF1B-469A-69DE-E57EE7227664}"/>
          </ac:cxnSpMkLst>
        </pc:cxnChg>
      </pc:sldChg>
      <pc:sldChg chg="addSp delSp modSp add del mod ord">
        <pc:chgData name="Muhammad Akmal Farouqi" userId="e4f78791bd2de569" providerId="LiveId" clId="{3C8CF02A-6323-4BFC-900C-D3739A2BFBE1}" dt="2025-05-30T15:32:02.326" v="7503" actId="47"/>
        <pc:sldMkLst>
          <pc:docMk/>
          <pc:sldMk cId="2947428679" sldId="353"/>
        </pc:sldMkLst>
      </pc:sldChg>
      <pc:sldChg chg="delSp modSp add mod ord">
        <pc:chgData name="Muhammad Akmal Farouqi" userId="e4f78791bd2de569" providerId="LiveId" clId="{3C8CF02A-6323-4BFC-900C-D3739A2BFBE1}" dt="2025-05-30T13:17:59.563" v="5968" actId="20577"/>
        <pc:sldMkLst>
          <pc:docMk/>
          <pc:sldMk cId="4059930384" sldId="354"/>
        </pc:sldMkLst>
        <pc:spChg chg="mod">
          <ac:chgData name="Muhammad Akmal Farouqi" userId="e4f78791bd2de569" providerId="LiveId" clId="{3C8CF02A-6323-4BFC-900C-D3739A2BFBE1}" dt="2025-05-30T08:22:04.767" v="3651" actId="1076"/>
          <ac:spMkLst>
            <pc:docMk/>
            <pc:sldMk cId="4059930384" sldId="354"/>
            <ac:spMk id="20" creationId="{B00974C4-13D5-778A-DA58-8CD4DDC5CA10}"/>
          </ac:spMkLst>
        </pc:spChg>
        <pc:spChg chg="mod">
          <ac:chgData name="Muhammad Akmal Farouqi" userId="e4f78791bd2de569" providerId="LiveId" clId="{3C8CF02A-6323-4BFC-900C-D3739A2BFBE1}" dt="2025-05-30T08:22:04.767" v="3651" actId="1076"/>
          <ac:spMkLst>
            <pc:docMk/>
            <pc:sldMk cId="4059930384" sldId="354"/>
            <ac:spMk id="21" creationId="{C0657AFE-C9D3-3942-1207-55C5BC0B38EE}"/>
          </ac:spMkLst>
        </pc:spChg>
        <pc:spChg chg="mod">
          <ac:chgData name="Muhammad Akmal Farouqi" userId="e4f78791bd2de569" providerId="LiveId" clId="{3C8CF02A-6323-4BFC-900C-D3739A2BFBE1}" dt="2025-05-30T08:22:04.767" v="3651" actId="1076"/>
          <ac:spMkLst>
            <pc:docMk/>
            <pc:sldMk cId="4059930384" sldId="354"/>
            <ac:spMk id="22" creationId="{B359981A-A81C-3DBA-6BDD-8922441548E4}"/>
          </ac:spMkLst>
        </pc:spChg>
        <pc:spChg chg="mod">
          <ac:chgData name="Muhammad Akmal Farouqi" userId="e4f78791bd2de569" providerId="LiveId" clId="{3C8CF02A-6323-4BFC-900C-D3739A2BFBE1}" dt="2025-05-29T15:13:41.394" v="2987" actId="14100"/>
          <ac:spMkLst>
            <pc:docMk/>
            <pc:sldMk cId="4059930384" sldId="354"/>
            <ac:spMk id="23" creationId="{42BE2F6F-7370-EDDA-0C58-3C7F251AEE55}"/>
          </ac:spMkLst>
        </pc:spChg>
        <pc:spChg chg="mod">
          <ac:chgData name="Muhammad Akmal Farouqi" userId="e4f78791bd2de569" providerId="LiveId" clId="{3C8CF02A-6323-4BFC-900C-D3739A2BFBE1}" dt="2025-05-29T15:13:41.394" v="2987" actId="14100"/>
          <ac:spMkLst>
            <pc:docMk/>
            <pc:sldMk cId="4059930384" sldId="354"/>
            <ac:spMk id="24" creationId="{BC9CD7B2-1496-320C-8507-F34B348DC2EC}"/>
          </ac:spMkLst>
        </pc:spChg>
        <pc:spChg chg="mod">
          <ac:chgData name="Muhammad Akmal Farouqi" userId="e4f78791bd2de569" providerId="LiveId" clId="{3C8CF02A-6323-4BFC-900C-D3739A2BFBE1}" dt="2025-05-30T08:42:42.317" v="3771" actId="20577"/>
          <ac:spMkLst>
            <pc:docMk/>
            <pc:sldMk cId="4059930384" sldId="354"/>
            <ac:spMk id="25" creationId="{3F9C849E-F530-B7C5-BD4E-25D4B82F2025}"/>
          </ac:spMkLst>
        </pc:spChg>
        <pc:spChg chg="mod">
          <ac:chgData name="Muhammad Akmal Farouqi" userId="e4f78791bd2de569" providerId="LiveId" clId="{3C8CF02A-6323-4BFC-900C-D3739A2BFBE1}" dt="2025-05-30T13:17:59.563" v="5968" actId="20577"/>
          <ac:spMkLst>
            <pc:docMk/>
            <pc:sldMk cId="4059930384" sldId="354"/>
            <ac:spMk id="116" creationId="{2F7FC199-FA48-AB7B-B5B6-AEEA98200BE3}"/>
          </ac:spMkLst>
        </pc:spChg>
        <pc:picChg chg="mod">
          <ac:chgData name="Muhammad Akmal Farouqi" userId="e4f78791bd2de569" providerId="LiveId" clId="{3C8CF02A-6323-4BFC-900C-D3739A2BFBE1}" dt="2025-05-30T08:22:21.847" v="3660" actId="1076"/>
          <ac:picMkLst>
            <pc:docMk/>
            <pc:sldMk cId="4059930384" sldId="354"/>
            <ac:picMk id="17" creationId="{DB41BD1E-85C3-378C-AB24-C53BF272DFC6}"/>
          </ac:picMkLst>
        </pc:picChg>
        <pc:picChg chg="mod">
          <ac:chgData name="Muhammad Akmal Farouqi" userId="e4f78791bd2de569" providerId="LiveId" clId="{3C8CF02A-6323-4BFC-900C-D3739A2BFBE1}" dt="2025-05-30T08:22:17.459" v="3659" actId="1076"/>
          <ac:picMkLst>
            <pc:docMk/>
            <pc:sldMk cId="4059930384" sldId="354"/>
            <ac:picMk id="18" creationId="{FA9AA85E-8B69-A169-A776-E0935F5C63B0}"/>
          </ac:picMkLst>
        </pc:picChg>
        <pc:picChg chg="mod">
          <ac:chgData name="Muhammad Akmal Farouqi" userId="e4f78791bd2de569" providerId="LiveId" clId="{3C8CF02A-6323-4BFC-900C-D3739A2BFBE1}" dt="2025-05-30T08:22:16.346" v="3658" actId="1076"/>
          <ac:picMkLst>
            <pc:docMk/>
            <pc:sldMk cId="4059930384" sldId="354"/>
            <ac:picMk id="19" creationId="{B9BF9810-892D-8A4D-C754-37D4388756BB}"/>
          </ac:picMkLst>
        </pc:picChg>
      </pc:sldChg>
      <pc:sldChg chg="addSp delSp modSp add mod ord">
        <pc:chgData name="Muhammad Akmal Farouqi" userId="e4f78791bd2de569" providerId="LiveId" clId="{3C8CF02A-6323-4BFC-900C-D3739A2BFBE1}" dt="2025-05-30T14:35:17.352" v="7144" actId="20577"/>
        <pc:sldMkLst>
          <pc:docMk/>
          <pc:sldMk cId="678025768" sldId="355"/>
        </pc:sldMkLst>
        <pc:spChg chg="add mod">
          <ac:chgData name="Muhammad Akmal Farouqi" userId="e4f78791bd2de569" providerId="LiveId" clId="{3C8CF02A-6323-4BFC-900C-D3739A2BFBE1}" dt="2025-05-30T14:14:58.193" v="7041" actId="14100"/>
          <ac:spMkLst>
            <pc:docMk/>
            <pc:sldMk cId="678025768" sldId="355"/>
            <ac:spMk id="3" creationId="{8701E490-57C2-1600-35D9-79FD6FC524A6}"/>
          </ac:spMkLst>
        </pc:spChg>
        <pc:spChg chg="add mod">
          <ac:chgData name="Muhammad Akmal Farouqi" userId="e4f78791bd2de569" providerId="LiveId" clId="{3C8CF02A-6323-4BFC-900C-D3739A2BFBE1}" dt="2025-05-30T14:15:09.483" v="7045" actId="1076"/>
          <ac:spMkLst>
            <pc:docMk/>
            <pc:sldMk cId="678025768" sldId="355"/>
            <ac:spMk id="5" creationId="{2DA7362C-4E1F-4C05-3967-FB657E6D9F27}"/>
          </ac:spMkLst>
        </pc:spChg>
        <pc:spChg chg="add mod">
          <ac:chgData name="Muhammad Akmal Farouqi" userId="e4f78791bd2de569" providerId="LiveId" clId="{3C8CF02A-6323-4BFC-900C-D3739A2BFBE1}" dt="2025-05-30T14:15:13.576" v="7046" actId="207"/>
          <ac:spMkLst>
            <pc:docMk/>
            <pc:sldMk cId="678025768" sldId="355"/>
            <ac:spMk id="7" creationId="{692AA1DD-422C-6955-0D42-A89EF9C3A161}"/>
          </ac:spMkLst>
        </pc:spChg>
        <pc:spChg chg="mod">
          <ac:chgData name="Muhammad Akmal Farouqi" userId="e4f78791bd2de569" providerId="LiveId" clId="{3C8CF02A-6323-4BFC-900C-D3739A2BFBE1}" dt="2025-05-30T14:35:17.352" v="7144" actId="20577"/>
          <ac:spMkLst>
            <pc:docMk/>
            <pc:sldMk cId="678025768" sldId="355"/>
            <ac:spMk id="116" creationId="{8BA31BC0-D58C-9173-4E6A-2DB7724D4E77}"/>
          </ac:spMkLst>
        </pc:spChg>
        <pc:picChg chg="add mod">
          <ac:chgData name="Muhammad Akmal Farouqi" userId="e4f78791bd2de569" providerId="LiveId" clId="{3C8CF02A-6323-4BFC-900C-D3739A2BFBE1}" dt="2025-05-30T14:15:30.111" v="7056" actId="1076"/>
          <ac:picMkLst>
            <pc:docMk/>
            <pc:sldMk cId="678025768" sldId="355"/>
            <ac:picMk id="8" creationId="{2636BF94-F6B8-C4B4-74A5-FC16D5009B4A}"/>
          </ac:picMkLst>
        </pc:picChg>
        <pc:picChg chg="add mod">
          <ac:chgData name="Muhammad Akmal Farouqi" userId="e4f78791bd2de569" providerId="LiveId" clId="{3C8CF02A-6323-4BFC-900C-D3739A2BFBE1}" dt="2025-05-30T14:15:26.990" v="7054" actId="1076"/>
          <ac:picMkLst>
            <pc:docMk/>
            <pc:sldMk cId="678025768" sldId="355"/>
            <ac:picMk id="9" creationId="{AE06BDB9-B493-ECE9-4D32-7000888D5D2C}"/>
          </ac:picMkLst>
        </pc:picChg>
      </pc:sldChg>
      <pc:sldChg chg="add del">
        <pc:chgData name="Muhammad Akmal Farouqi" userId="e4f78791bd2de569" providerId="LiveId" clId="{3C8CF02A-6323-4BFC-900C-D3739A2BFBE1}" dt="2025-05-29T19:42:29.344" v="3091"/>
        <pc:sldMkLst>
          <pc:docMk/>
          <pc:sldMk cId="2502803944" sldId="356"/>
        </pc:sldMkLst>
      </pc:sldChg>
      <pc:sldChg chg="addSp delSp modSp add mod">
        <pc:chgData name="Muhammad Akmal Farouqi" userId="e4f78791bd2de569" providerId="LiveId" clId="{3C8CF02A-6323-4BFC-900C-D3739A2BFBE1}" dt="2025-05-30T16:14:06.639" v="7684" actId="1076"/>
        <pc:sldMkLst>
          <pc:docMk/>
          <pc:sldMk cId="2705513646" sldId="356"/>
        </pc:sldMkLst>
        <pc:spChg chg="add mod">
          <ac:chgData name="Muhammad Akmal Farouqi" userId="e4f78791bd2de569" providerId="LiveId" clId="{3C8CF02A-6323-4BFC-900C-D3739A2BFBE1}" dt="2025-05-30T13:17:29.823" v="5953" actId="1076"/>
          <ac:spMkLst>
            <pc:docMk/>
            <pc:sldMk cId="2705513646" sldId="356"/>
            <ac:spMk id="2" creationId="{B891BF3B-C1C2-6AA5-1D38-37CBC8291EC0}"/>
          </ac:spMkLst>
        </pc:spChg>
        <pc:spChg chg="mod">
          <ac:chgData name="Muhammad Akmal Farouqi" userId="e4f78791bd2de569" providerId="LiveId" clId="{3C8CF02A-6323-4BFC-900C-D3739A2BFBE1}" dt="2025-05-30T08:07:21.856" v="3523" actId="1076"/>
          <ac:spMkLst>
            <pc:docMk/>
            <pc:sldMk cId="2705513646" sldId="356"/>
            <ac:spMk id="3" creationId="{42799A26-37D6-172B-2B08-7DF591E540CB}"/>
          </ac:spMkLst>
        </pc:spChg>
        <pc:spChg chg="mod">
          <ac:chgData name="Muhammad Akmal Farouqi" userId="e4f78791bd2de569" providerId="LiveId" clId="{3C8CF02A-6323-4BFC-900C-D3739A2BFBE1}" dt="2025-05-30T13:17:55.261" v="5963" actId="20577"/>
          <ac:spMkLst>
            <pc:docMk/>
            <pc:sldMk cId="2705513646" sldId="356"/>
            <ac:spMk id="116" creationId="{D557C13A-DFFA-FEF2-3F50-72C16AA710AD}"/>
          </ac:spMkLst>
        </pc:spChg>
        <pc:picChg chg="add mod">
          <ac:chgData name="Muhammad Akmal Farouqi" userId="e4f78791bd2de569" providerId="LiveId" clId="{3C8CF02A-6323-4BFC-900C-D3739A2BFBE1}" dt="2025-05-30T13:17:29.823" v="5953" actId="1076"/>
          <ac:picMkLst>
            <pc:docMk/>
            <pc:sldMk cId="2705513646" sldId="356"/>
            <ac:picMk id="4" creationId="{A3AEB038-EB3E-69B2-8DFB-08AF05FE398F}"/>
          </ac:picMkLst>
        </pc:picChg>
        <pc:picChg chg="add mod">
          <ac:chgData name="Muhammad Akmal Farouqi" userId="e4f78791bd2de569" providerId="LiveId" clId="{3C8CF02A-6323-4BFC-900C-D3739A2BFBE1}" dt="2025-05-30T16:14:06.639" v="7684" actId="1076"/>
          <ac:picMkLst>
            <pc:docMk/>
            <pc:sldMk cId="2705513646" sldId="356"/>
            <ac:picMk id="1028" creationId="{3D1974A5-4972-E272-8028-92652308CC27}"/>
          </ac:picMkLst>
        </pc:picChg>
      </pc:sldChg>
      <pc:sldChg chg="addSp delSp modSp add mod">
        <pc:chgData name="Muhammad Akmal Farouqi" userId="e4f78791bd2de569" providerId="LiveId" clId="{3C8CF02A-6323-4BFC-900C-D3739A2BFBE1}" dt="2025-05-30T16:21:08.380" v="7685" actId="1076"/>
        <pc:sldMkLst>
          <pc:docMk/>
          <pc:sldMk cId="1791573610" sldId="357"/>
        </pc:sldMkLst>
        <pc:spChg chg="add mod">
          <ac:chgData name="Muhammad Akmal Farouqi" userId="e4f78791bd2de569" providerId="LiveId" clId="{3C8CF02A-6323-4BFC-900C-D3739A2BFBE1}" dt="2025-05-30T13:12:55.307" v="5899" actId="1076"/>
          <ac:spMkLst>
            <pc:docMk/>
            <pc:sldMk cId="1791573610" sldId="357"/>
            <ac:spMk id="2" creationId="{1936F8C1-F9CF-6C6F-F582-070129947180}"/>
          </ac:spMkLst>
        </pc:spChg>
        <pc:spChg chg="mod">
          <ac:chgData name="Muhammad Akmal Farouqi" userId="e4f78791bd2de569" providerId="LiveId" clId="{3C8CF02A-6323-4BFC-900C-D3739A2BFBE1}" dt="2025-05-30T13:10:45.223" v="5747" actId="1076"/>
          <ac:spMkLst>
            <pc:docMk/>
            <pc:sldMk cId="1791573610" sldId="357"/>
            <ac:spMk id="3" creationId="{58583016-5544-632C-6512-F58B38F808BE}"/>
          </ac:spMkLst>
        </pc:spChg>
        <pc:spChg chg="add mod">
          <ac:chgData name="Muhammad Akmal Farouqi" userId="e4f78791bd2de569" providerId="LiveId" clId="{3C8CF02A-6323-4BFC-900C-D3739A2BFBE1}" dt="2025-05-30T13:12:55.307" v="5899" actId="1076"/>
          <ac:spMkLst>
            <pc:docMk/>
            <pc:sldMk cId="1791573610" sldId="357"/>
            <ac:spMk id="4" creationId="{B5A23B6C-10A9-0844-437D-D8C36EA464A7}"/>
          </ac:spMkLst>
        </pc:spChg>
        <pc:spChg chg="add mod">
          <ac:chgData name="Muhammad Akmal Farouqi" userId="e4f78791bd2de569" providerId="LiveId" clId="{3C8CF02A-6323-4BFC-900C-D3739A2BFBE1}" dt="2025-05-30T13:14:41.782" v="5913" actId="207"/>
          <ac:spMkLst>
            <pc:docMk/>
            <pc:sldMk cId="1791573610" sldId="357"/>
            <ac:spMk id="5" creationId="{5AA5D368-A1CB-5A33-E6E7-C836C0B63A85}"/>
          </ac:spMkLst>
        </pc:spChg>
        <pc:spChg chg="add mod">
          <ac:chgData name="Muhammad Akmal Farouqi" userId="e4f78791bd2de569" providerId="LiveId" clId="{3C8CF02A-6323-4BFC-900C-D3739A2BFBE1}" dt="2025-05-30T16:21:08.380" v="7685" actId="1076"/>
          <ac:spMkLst>
            <pc:docMk/>
            <pc:sldMk cId="1791573610" sldId="357"/>
            <ac:spMk id="6" creationId="{A0BBB167-9058-3719-8D79-30D2C512C6C7}"/>
          </ac:spMkLst>
        </pc:spChg>
        <pc:spChg chg="add mod">
          <ac:chgData name="Muhammad Akmal Farouqi" userId="e4f78791bd2de569" providerId="LiveId" clId="{3C8CF02A-6323-4BFC-900C-D3739A2BFBE1}" dt="2025-05-30T10:41:29.758" v="5014" actId="14100"/>
          <ac:spMkLst>
            <pc:docMk/>
            <pc:sldMk cId="1791573610" sldId="357"/>
            <ac:spMk id="7" creationId="{589F99BC-0F16-D951-8B19-F6F7D5382780}"/>
          </ac:spMkLst>
        </pc:spChg>
        <pc:spChg chg="add mod">
          <ac:chgData name="Muhammad Akmal Farouqi" userId="e4f78791bd2de569" providerId="LiveId" clId="{3C8CF02A-6323-4BFC-900C-D3739A2BFBE1}" dt="2025-05-30T16:21:08.380" v="7685" actId="1076"/>
          <ac:spMkLst>
            <pc:docMk/>
            <pc:sldMk cId="1791573610" sldId="357"/>
            <ac:spMk id="8" creationId="{E9509DE9-41DB-E884-6252-2802A94E996E}"/>
          </ac:spMkLst>
        </pc:spChg>
        <pc:spChg chg="add mod">
          <ac:chgData name="Muhammad Akmal Farouqi" userId="e4f78791bd2de569" providerId="LiveId" clId="{3C8CF02A-6323-4BFC-900C-D3739A2BFBE1}" dt="2025-05-30T10:41:26.205" v="5013" actId="207"/>
          <ac:spMkLst>
            <pc:docMk/>
            <pc:sldMk cId="1791573610" sldId="357"/>
            <ac:spMk id="19" creationId="{992376D7-4A57-8507-CE3A-E00EC8F7AEDD}"/>
          </ac:spMkLst>
        </pc:spChg>
        <pc:spChg chg="add mod">
          <ac:chgData name="Muhammad Akmal Farouqi" userId="e4f78791bd2de569" providerId="LiveId" clId="{3C8CF02A-6323-4BFC-900C-D3739A2BFBE1}" dt="2025-05-30T13:10:54.394" v="5750" actId="1076"/>
          <ac:spMkLst>
            <pc:docMk/>
            <pc:sldMk cId="1791573610" sldId="357"/>
            <ac:spMk id="23" creationId="{23362D5D-6901-025C-6F87-CEF8887C0204}"/>
          </ac:spMkLst>
        </pc:spChg>
        <pc:spChg chg="add mod">
          <ac:chgData name="Muhammad Akmal Farouqi" userId="e4f78791bd2de569" providerId="LiveId" clId="{3C8CF02A-6323-4BFC-900C-D3739A2BFBE1}" dt="2025-05-30T13:10:50.470" v="5749" actId="1076"/>
          <ac:spMkLst>
            <pc:docMk/>
            <pc:sldMk cId="1791573610" sldId="357"/>
            <ac:spMk id="24" creationId="{A3236148-E3F9-68B8-52C5-DAAC3373D87F}"/>
          </ac:spMkLst>
        </pc:spChg>
        <pc:spChg chg="add mod">
          <ac:chgData name="Muhammad Akmal Farouqi" userId="e4f78791bd2de569" providerId="LiveId" clId="{3C8CF02A-6323-4BFC-900C-D3739A2BFBE1}" dt="2025-05-30T13:10:54.394" v="5750" actId="1076"/>
          <ac:spMkLst>
            <pc:docMk/>
            <pc:sldMk cId="1791573610" sldId="357"/>
            <ac:spMk id="25" creationId="{5C05A718-CE89-69F1-EFC1-11F7868D0973}"/>
          </ac:spMkLst>
        </pc:spChg>
        <pc:spChg chg="mod">
          <ac:chgData name="Muhammad Akmal Farouqi" userId="e4f78791bd2de569" providerId="LiveId" clId="{3C8CF02A-6323-4BFC-900C-D3739A2BFBE1}" dt="2025-05-30T13:18:09.279" v="5980" actId="20577"/>
          <ac:spMkLst>
            <pc:docMk/>
            <pc:sldMk cId="1791573610" sldId="357"/>
            <ac:spMk id="116" creationId="{7E7FC66D-7498-FC1B-EF8F-DB5D08092A17}"/>
          </ac:spMkLst>
        </pc:spChg>
        <pc:picChg chg="add mod">
          <ac:chgData name="Muhammad Akmal Farouqi" userId="e4f78791bd2de569" providerId="LiveId" clId="{3C8CF02A-6323-4BFC-900C-D3739A2BFBE1}" dt="2025-05-30T10:41:09.374" v="5004" actId="1076"/>
          <ac:picMkLst>
            <pc:docMk/>
            <pc:sldMk cId="1791573610" sldId="357"/>
            <ac:picMk id="2050" creationId="{25E56E41-458F-12DB-606E-D264DA60F312}"/>
          </ac:picMkLst>
        </pc:picChg>
        <pc:cxnChg chg="add mod">
          <ac:chgData name="Muhammad Akmal Farouqi" userId="e4f78791bd2de569" providerId="LiveId" clId="{3C8CF02A-6323-4BFC-900C-D3739A2BFBE1}" dt="2025-05-30T10:42:28.066" v="5019" actId="1076"/>
          <ac:cxnSpMkLst>
            <pc:docMk/>
            <pc:sldMk cId="1791573610" sldId="357"/>
            <ac:cxnSpMk id="20" creationId="{30248399-275C-B53E-BEC1-DF4CBE3E987B}"/>
          </ac:cxnSpMkLst>
        </pc:cxnChg>
      </pc:sldChg>
      <pc:sldChg chg="add del">
        <pc:chgData name="Muhammad Akmal Farouqi" userId="e4f78791bd2de569" providerId="LiveId" clId="{3C8CF02A-6323-4BFC-900C-D3739A2BFBE1}" dt="2025-05-30T15:32:07.192" v="7504" actId="47"/>
        <pc:sldMkLst>
          <pc:docMk/>
          <pc:sldMk cId="1912991704" sldId="358"/>
        </pc:sldMkLst>
      </pc:sldChg>
      <pc:sldChg chg="addSp delSp modSp add del mod ord">
        <pc:chgData name="Muhammad Akmal Farouqi" userId="e4f78791bd2de569" providerId="LiveId" clId="{3C8CF02A-6323-4BFC-900C-D3739A2BFBE1}" dt="2025-05-30T14:15:33.301" v="7057" actId="47"/>
        <pc:sldMkLst>
          <pc:docMk/>
          <pc:sldMk cId="3760182739" sldId="358"/>
        </pc:sldMkLst>
      </pc:sldChg>
      <pc:sldChg chg="modSp add mod ord">
        <pc:chgData name="Muhammad Akmal Farouqi" userId="e4f78791bd2de569" providerId="LiveId" clId="{3C8CF02A-6323-4BFC-900C-D3739A2BFBE1}" dt="2025-05-30T16:03:43.408" v="7642" actId="1076"/>
        <pc:sldMkLst>
          <pc:docMk/>
          <pc:sldMk cId="2754576050" sldId="359"/>
        </pc:sldMkLst>
        <pc:spChg chg="mod">
          <ac:chgData name="Muhammad Akmal Farouqi" userId="e4f78791bd2de569" providerId="LiveId" clId="{3C8CF02A-6323-4BFC-900C-D3739A2BFBE1}" dt="2025-05-30T16:03:43.408" v="7642" actId="1076"/>
          <ac:spMkLst>
            <pc:docMk/>
            <pc:sldMk cId="2754576050" sldId="359"/>
            <ac:spMk id="22" creationId="{402C0563-5657-51E1-DA8B-6E211672A4F1}"/>
          </ac:spMkLst>
        </pc:spChg>
        <pc:spChg chg="mod">
          <ac:chgData name="Muhammad Akmal Farouqi" userId="e4f78791bd2de569" providerId="LiveId" clId="{3C8CF02A-6323-4BFC-900C-D3739A2BFBE1}" dt="2025-05-30T16:03:33.753" v="7639" actId="2711"/>
          <ac:spMkLst>
            <pc:docMk/>
            <pc:sldMk cId="2754576050" sldId="359"/>
            <ac:spMk id="29" creationId="{AC71C706-B9C8-4789-BA18-950FACCE709D}"/>
          </ac:spMkLst>
        </pc:spChg>
        <pc:spChg chg="mod">
          <ac:chgData name="Muhammad Akmal Farouqi" userId="e4f78791bd2de569" providerId="LiveId" clId="{3C8CF02A-6323-4BFC-900C-D3739A2BFBE1}" dt="2025-05-30T16:03:33.753" v="7639" actId="2711"/>
          <ac:spMkLst>
            <pc:docMk/>
            <pc:sldMk cId="2754576050" sldId="359"/>
            <ac:spMk id="30" creationId="{6051E32F-31BF-DEE7-1DA7-48FA387960AD}"/>
          </ac:spMkLst>
        </pc:spChg>
        <pc:spChg chg="mod">
          <ac:chgData name="Muhammad Akmal Farouqi" userId="e4f78791bd2de569" providerId="LiveId" clId="{3C8CF02A-6323-4BFC-900C-D3739A2BFBE1}" dt="2025-05-30T15:49:26.253" v="7513" actId="20577"/>
          <ac:spMkLst>
            <pc:docMk/>
            <pc:sldMk cId="2754576050" sldId="359"/>
            <ac:spMk id="39" creationId="{482BA2F9-AA9E-BD56-2C6C-80AEE25F0E37}"/>
          </ac:spMkLst>
        </pc:spChg>
        <pc:picChg chg="mod">
          <ac:chgData name="Muhammad Akmal Farouqi" userId="e4f78791bd2de569" providerId="LiveId" clId="{3C8CF02A-6323-4BFC-900C-D3739A2BFBE1}" dt="2025-05-30T16:03:40.006" v="7641" actId="14100"/>
          <ac:picMkLst>
            <pc:docMk/>
            <pc:sldMk cId="2754576050" sldId="359"/>
            <ac:picMk id="20" creationId="{98EB9228-38B0-DC95-462F-4855CB68C47D}"/>
          </ac:picMkLst>
        </pc:picChg>
      </pc:sldChg>
      <pc:sldChg chg="addSp delSp modSp add mod">
        <pc:chgData name="Muhammad Akmal Farouqi" userId="e4f78791bd2de569" providerId="LiveId" clId="{3C8CF02A-6323-4BFC-900C-D3739A2BFBE1}" dt="2025-05-30T16:10:20.234" v="7660" actId="1076"/>
        <pc:sldMkLst>
          <pc:docMk/>
          <pc:sldMk cId="365296076" sldId="360"/>
        </pc:sldMkLst>
        <pc:picChg chg="add mod">
          <ac:chgData name="Muhammad Akmal Farouqi" userId="e4f78791bd2de569" providerId="LiveId" clId="{3C8CF02A-6323-4BFC-900C-D3739A2BFBE1}" dt="2025-05-30T16:10:17.475" v="7659" actId="1076"/>
          <ac:picMkLst>
            <pc:docMk/>
            <pc:sldMk cId="365296076" sldId="360"/>
            <ac:picMk id="4" creationId="{F5F7F457-3740-1B15-ECD5-1E3702F23612}"/>
          </ac:picMkLst>
        </pc:picChg>
        <pc:picChg chg="add mod">
          <ac:chgData name="Muhammad Akmal Farouqi" userId="e4f78791bd2de569" providerId="LiveId" clId="{3C8CF02A-6323-4BFC-900C-D3739A2BFBE1}" dt="2025-05-30T16:10:20.234" v="7660" actId="1076"/>
          <ac:picMkLst>
            <pc:docMk/>
            <pc:sldMk cId="365296076" sldId="360"/>
            <ac:picMk id="6" creationId="{74A456F0-0E03-ADC9-41B1-AD24362C8650}"/>
          </ac:picMkLst>
        </pc:picChg>
      </pc:sldChg>
      <pc:sldChg chg="addSp delSp modSp add mod">
        <pc:chgData name="Muhammad Akmal Farouqi" userId="e4f78791bd2de569" providerId="LiveId" clId="{3C8CF02A-6323-4BFC-900C-D3739A2BFBE1}" dt="2025-05-30T16:11:52.982" v="7683" actId="1076"/>
        <pc:sldMkLst>
          <pc:docMk/>
          <pc:sldMk cId="541720281" sldId="361"/>
        </pc:sldMkLst>
        <pc:picChg chg="add mod modCrop">
          <ac:chgData name="Muhammad Akmal Farouqi" userId="e4f78791bd2de569" providerId="LiveId" clId="{3C8CF02A-6323-4BFC-900C-D3739A2BFBE1}" dt="2025-05-30T16:11:20.013" v="7672" actId="14100"/>
          <ac:picMkLst>
            <pc:docMk/>
            <pc:sldMk cId="541720281" sldId="361"/>
            <ac:picMk id="8" creationId="{02A4C391-627D-1485-BD44-EAB1F8F1112D}"/>
          </ac:picMkLst>
        </pc:picChg>
        <pc:picChg chg="add mod modCrop">
          <ac:chgData name="Muhammad Akmal Farouqi" userId="e4f78791bd2de569" providerId="LiveId" clId="{3C8CF02A-6323-4BFC-900C-D3739A2BFBE1}" dt="2025-05-30T16:11:52.982" v="7683" actId="1076"/>
          <ac:picMkLst>
            <pc:docMk/>
            <pc:sldMk cId="541720281" sldId="361"/>
            <ac:picMk id="13" creationId="{1F19B2E4-1A24-1E60-3E7D-447FD36E2C2A}"/>
          </ac:picMkLst>
        </pc:picChg>
      </pc:sldChg>
      <pc:sldChg chg="modSp new mod">
        <pc:chgData name="Muhammad Akmal Farouqi" userId="e4f78791bd2de569" providerId="LiveId" clId="{3C8CF02A-6323-4BFC-900C-D3739A2BFBE1}" dt="2025-05-31T07:01:03.264" v="7716" actId="2711"/>
        <pc:sldMkLst>
          <pc:docMk/>
          <pc:sldMk cId="2695487498" sldId="362"/>
        </pc:sldMkLst>
        <pc:spChg chg="mod">
          <ac:chgData name="Muhammad Akmal Farouqi" userId="e4f78791bd2de569" providerId="LiveId" clId="{3C8CF02A-6323-4BFC-900C-D3739A2BFBE1}" dt="2025-05-31T07:01:03.264" v="7716" actId="2711"/>
          <ac:spMkLst>
            <pc:docMk/>
            <pc:sldMk cId="2695487498" sldId="362"/>
            <ac:spMk id="2" creationId="{108EC65F-B702-62C1-B840-F4961E62F8B8}"/>
          </ac:spMkLst>
        </pc:spChg>
      </pc:sldChg>
      <pc:sldChg chg="addSp delSp modSp add mod">
        <pc:chgData name="Muhammad Akmal Farouqi" userId="e4f78791bd2de569" providerId="LiveId" clId="{3C8CF02A-6323-4BFC-900C-D3739A2BFBE1}" dt="2025-05-31T08:24:46.298" v="9291" actId="1076"/>
        <pc:sldMkLst>
          <pc:docMk/>
          <pc:sldMk cId="3787974300" sldId="363"/>
        </pc:sldMkLst>
        <pc:spChg chg="add mod">
          <ac:chgData name="Muhammad Akmal Farouqi" userId="e4f78791bd2de569" providerId="LiveId" clId="{3C8CF02A-6323-4BFC-900C-D3739A2BFBE1}" dt="2025-05-31T08:19:59.042" v="9147" actId="14100"/>
          <ac:spMkLst>
            <pc:docMk/>
            <pc:sldMk cId="3787974300" sldId="363"/>
            <ac:spMk id="2" creationId="{B0BCB12C-D467-4558-3823-FEFB3407B346}"/>
          </ac:spMkLst>
        </pc:spChg>
        <pc:spChg chg="add mod">
          <ac:chgData name="Muhammad Akmal Farouqi" userId="e4f78791bd2de569" providerId="LiveId" clId="{3C8CF02A-6323-4BFC-900C-D3739A2BFBE1}" dt="2025-05-31T07:43:29.112" v="8012" actId="20577"/>
          <ac:spMkLst>
            <pc:docMk/>
            <pc:sldMk cId="3787974300" sldId="363"/>
            <ac:spMk id="7" creationId="{42C7043E-20B0-5508-6DC1-1BBCA5B5EB27}"/>
          </ac:spMkLst>
        </pc:spChg>
        <pc:spChg chg="add mod">
          <ac:chgData name="Muhammad Akmal Farouqi" userId="e4f78791bd2de569" providerId="LiveId" clId="{3C8CF02A-6323-4BFC-900C-D3739A2BFBE1}" dt="2025-05-31T08:19:56.823" v="9146" actId="14100"/>
          <ac:spMkLst>
            <pc:docMk/>
            <pc:sldMk cId="3787974300" sldId="363"/>
            <ac:spMk id="10" creationId="{619D045F-BAC8-ECD9-7E01-395C06DD2EA3}"/>
          </ac:spMkLst>
        </pc:spChg>
        <pc:spChg chg="add mod">
          <ac:chgData name="Muhammad Akmal Farouqi" userId="e4f78791bd2de569" providerId="LiveId" clId="{3C8CF02A-6323-4BFC-900C-D3739A2BFBE1}" dt="2025-05-31T07:56:50.288" v="8381" actId="1076"/>
          <ac:spMkLst>
            <pc:docMk/>
            <pc:sldMk cId="3787974300" sldId="363"/>
            <ac:spMk id="11" creationId="{806523A2-0179-6E03-4DBB-F044387BF278}"/>
          </ac:spMkLst>
        </pc:spChg>
        <pc:spChg chg="add mod">
          <ac:chgData name="Muhammad Akmal Farouqi" userId="e4f78791bd2de569" providerId="LiveId" clId="{3C8CF02A-6323-4BFC-900C-D3739A2BFBE1}" dt="2025-05-31T07:57:38.216" v="8450" actId="14100"/>
          <ac:spMkLst>
            <pc:docMk/>
            <pc:sldMk cId="3787974300" sldId="363"/>
            <ac:spMk id="13" creationId="{78AD7101-320F-AD61-1D70-901B5ED48392}"/>
          </ac:spMkLst>
        </pc:spChg>
        <pc:spChg chg="add mod">
          <ac:chgData name="Muhammad Akmal Farouqi" userId="e4f78791bd2de569" providerId="LiveId" clId="{3C8CF02A-6323-4BFC-900C-D3739A2BFBE1}" dt="2025-05-31T08:08:59.199" v="8661" actId="14100"/>
          <ac:spMkLst>
            <pc:docMk/>
            <pc:sldMk cId="3787974300" sldId="363"/>
            <ac:spMk id="14" creationId="{AB54BB36-CF8E-B378-995C-DB744E4AF71A}"/>
          </ac:spMkLst>
        </pc:spChg>
        <pc:spChg chg="add mod">
          <ac:chgData name="Muhammad Akmal Farouqi" userId="e4f78791bd2de569" providerId="LiveId" clId="{3C8CF02A-6323-4BFC-900C-D3739A2BFBE1}" dt="2025-05-31T08:20:08.038" v="9150" actId="1076"/>
          <ac:spMkLst>
            <pc:docMk/>
            <pc:sldMk cId="3787974300" sldId="363"/>
            <ac:spMk id="23" creationId="{CDC58227-013A-E8A9-A0B9-1E7E9426E24B}"/>
          </ac:spMkLst>
        </pc:spChg>
        <pc:spChg chg="add mod">
          <ac:chgData name="Muhammad Akmal Farouqi" userId="e4f78791bd2de569" providerId="LiveId" clId="{3C8CF02A-6323-4BFC-900C-D3739A2BFBE1}" dt="2025-05-31T08:20:08.038" v="9150" actId="1076"/>
          <ac:spMkLst>
            <pc:docMk/>
            <pc:sldMk cId="3787974300" sldId="363"/>
            <ac:spMk id="24" creationId="{4C22347F-E636-BDB3-A3A7-D97E1C9FA664}"/>
          </ac:spMkLst>
        </pc:spChg>
        <pc:spChg chg="add mod">
          <ac:chgData name="Muhammad Akmal Farouqi" userId="e4f78791bd2de569" providerId="LiveId" clId="{3C8CF02A-6323-4BFC-900C-D3739A2BFBE1}" dt="2025-05-31T08:20:08.038" v="9150" actId="1076"/>
          <ac:spMkLst>
            <pc:docMk/>
            <pc:sldMk cId="3787974300" sldId="363"/>
            <ac:spMk id="25" creationId="{93B3D6C9-B324-B6FB-0D7A-EA6992977F1A}"/>
          </ac:spMkLst>
        </pc:spChg>
        <pc:spChg chg="add mod">
          <ac:chgData name="Muhammad Akmal Farouqi" userId="e4f78791bd2de569" providerId="LiveId" clId="{3C8CF02A-6323-4BFC-900C-D3739A2BFBE1}" dt="2025-05-31T08:20:08.038" v="9150" actId="1076"/>
          <ac:spMkLst>
            <pc:docMk/>
            <pc:sldMk cId="3787974300" sldId="363"/>
            <ac:spMk id="26" creationId="{3BB98063-187D-0947-5721-4781FF92857C}"/>
          </ac:spMkLst>
        </pc:spChg>
        <pc:spChg chg="add mod">
          <ac:chgData name="Muhammad Akmal Farouqi" userId="e4f78791bd2de569" providerId="LiveId" clId="{3C8CF02A-6323-4BFC-900C-D3739A2BFBE1}" dt="2025-05-31T08:20:08.038" v="9150" actId="1076"/>
          <ac:spMkLst>
            <pc:docMk/>
            <pc:sldMk cId="3787974300" sldId="363"/>
            <ac:spMk id="27" creationId="{84704F05-DA05-A282-75E4-29826FADF7C9}"/>
          </ac:spMkLst>
        </pc:spChg>
        <pc:spChg chg="add mod">
          <ac:chgData name="Muhammad Akmal Farouqi" userId="e4f78791bd2de569" providerId="LiveId" clId="{3C8CF02A-6323-4BFC-900C-D3739A2BFBE1}" dt="2025-05-31T08:20:12.948" v="9152" actId="14100"/>
          <ac:spMkLst>
            <pc:docMk/>
            <pc:sldMk cId="3787974300" sldId="363"/>
            <ac:spMk id="28" creationId="{D3DC65AF-937C-258D-4E15-3C0235E86D3B}"/>
          </ac:spMkLst>
        </pc:spChg>
        <pc:spChg chg="add mod">
          <ac:chgData name="Muhammad Akmal Farouqi" userId="e4f78791bd2de569" providerId="LiveId" clId="{3C8CF02A-6323-4BFC-900C-D3739A2BFBE1}" dt="2025-05-31T07:56:50.288" v="8381" actId="1076"/>
          <ac:spMkLst>
            <pc:docMk/>
            <pc:sldMk cId="3787974300" sldId="363"/>
            <ac:spMk id="29" creationId="{77754FC1-8278-1F36-C099-246BDC79CF5E}"/>
          </ac:spMkLst>
        </pc:spChg>
        <pc:spChg chg="add mod">
          <ac:chgData name="Muhammad Akmal Farouqi" userId="e4f78791bd2de569" providerId="LiveId" clId="{3C8CF02A-6323-4BFC-900C-D3739A2BFBE1}" dt="2025-05-31T08:08:51.347" v="8658" actId="1076"/>
          <ac:spMkLst>
            <pc:docMk/>
            <pc:sldMk cId="3787974300" sldId="363"/>
            <ac:spMk id="30" creationId="{F363EA07-2CAD-70C7-3BB6-407AD2111D8D}"/>
          </ac:spMkLst>
        </pc:spChg>
        <pc:spChg chg="add mod">
          <ac:chgData name="Muhammad Akmal Farouqi" userId="e4f78791bd2de569" providerId="LiveId" clId="{3C8CF02A-6323-4BFC-900C-D3739A2BFBE1}" dt="2025-05-31T07:57:45.015" v="8452" actId="1076"/>
          <ac:spMkLst>
            <pc:docMk/>
            <pc:sldMk cId="3787974300" sldId="363"/>
            <ac:spMk id="38" creationId="{098DF80D-453E-7FFA-9DC0-1708FF12086C}"/>
          </ac:spMkLst>
        </pc:spChg>
        <pc:spChg chg="add mod">
          <ac:chgData name="Muhammad Akmal Farouqi" userId="e4f78791bd2de569" providerId="LiveId" clId="{3C8CF02A-6323-4BFC-900C-D3739A2BFBE1}" dt="2025-05-31T08:09:01.136" v="8662" actId="14100"/>
          <ac:spMkLst>
            <pc:docMk/>
            <pc:sldMk cId="3787974300" sldId="363"/>
            <ac:spMk id="39" creationId="{9A440755-3136-A6B0-72EC-EE882CA32880}"/>
          </ac:spMkLst>
        </pc:spChg>
        <pc:spChg chg="add mod">
          <ac:chgData name="Muhammad Akmal Farouqi" userId="e4f78791bd2de569" providerId="LiveId" clId="{3C8CF02A-6323-4BFC-900C-D3739A2BFBE1}" dt="2025-05-31T08:24:16.545" v="9283" actId="1076"/>
          <ac:spMkLst>
            <pc:docMk/>
            <pc:sldMk cId="3787974300" sldId="363"/>
            <ac:spMk id="74" creationId="{017A0ABA-15E6-A7E2-33FD-AA2C2C14F7BA}"/>
          </ac:spMkLst>
        </pc:spChg>
        <pc:spChg chg="add mod">
          <ac:chgData name="Muhammad Akmal Farouqi" userId="e4f78791bd2de569" providerId="LiveId" clId="{3C8CF02A-6323-4BFC-900C-D3739A2BFBE1}" dt="2025-05-31T08:24:46.298" v="9291" actId="1076"/>
          <ac:spMkLst>
            <pc:docMk/>
            <pc:sldMk cId="3787974300" sldId="363"/>
            <ac:spMk id="81" creationId="{63175742-96DD-76F4-2BB2-E36A71DEFDF7}"/>
          </ac:spMkLst>
        </pc:spChg>
        <pc:spChg chg="add mod">
          <ac:chgData name="Muhammad Akmal Farouqi" userId="e4f78791bd2de569" providerId="LiveId" clId="{3C8CF02A-6323-4BFC-900C-D3739A2BFBE1}" dt="2025-05-31T08:24:37.339" v="9288" actId="14100"/>
          <ac:spMkLst>
            <pc:docMk/>
            <pc:sldMk cId="3787974300" sldId="363"/>
            <ac:spMk id="82" creationId="{76DFD945-A64B-AF94-F094-36DCBBB9A61C}"/>
          </ac:spMkLst>
        </pc:spChg>
        <pc:spChg chg="add mod">
          <ac:chgData name="Muhammad Akmal Farouqi" userId="e4f78791bd2de569" providerId="LiveId" clId="{3C8CF02A-6323-4BFC-900C-D3739A2BFBE1}" dt="2025-05-31T08:24:42.134" v="9290" actId="1076"/>
          <ac:spMkLst>
            <pc:docMk/>
            <pc:sldMk cId="3787974300" sldId="363"/>
            <ac:spMk id="83" creationId="{DA731132-CE2E-DB60-7C52-C51EDBA613D5}"/>
          </ac:spMkLst>
        </pc:spChg>
        <pc:spChg chg="mod">
          <ac:chgData name="Muhammad Akmal Farouqi" userId="e4f78791bd2de569" providerId="LiveId" clId="{3C8CF02A-6323-4BFC-900C-D3739A2BFBE1}" dt="2025-05-31T07:13:40.385" v="7816" actId="20577"/>
          <ac:spMkLst>
            <pc:docMk/>
            <pc:sldMk cId="3787974300" sldId="363"/>
            <ac:spMk id="116" creationId="{64CF02AF-B9E6-25E4-58BC-A122B43404AE}"/>
          </ac:spMkLst>
        </pc:spChg>
        <pc:picChg chg="add mod">
          <ac:chgData name="Muhammad Akmal Farouqi" userId="e4f78791bd2de569" providerId="LiveId" clId="{3C8CF02A-6323-4BFC-900C-D3739A2BFBE1}" dt="2025-05-31T08:21:23.172" v="9154" actId="1076"/>
          <ac:picMkLst>
            <pc:docMk/>
            <pc:sldMk cId="3787974300" sldId="363"/>
            <ac:picMk id="55" creationId="{F68AA970-BAE9-6C79-EB99-F3EEF58ACB22}"/>
          </ac:picMkLst>
        </pc:picChg>
        <pc:cxnChg chg="add mod">
          <ac:chgData name="Muhammad Akmal Farouqi" userId="e4f78791bd2de569" providerId="LiveId" clId="{3C8CF02A-6323-4BFC-900C-D3739A2BFBE1}" dt="2025-05-31T08:08:59.199" v="8661" actId="14100"/>
          <ac:cxnSpMkLst>
            <pc:docMk/>
            <pc:sldMk cId="3787974300" sldId="363"/>
            <ac:cxnSpMk id="19" creationId="{13CA53BB-E96F-9C99-10E6-BCBD3125E0A9}"/>
          </ac:cxnSpMkLst>
        </pc:cxnChg>
        <pc:cxnChg chg="add mod">
          <ac:chgData name="Muhammad Akmal Farouqi" userId="e4f78791bd2de569" providerId="LiveId" clId="{3C8CF02A-6323-4BFC-900C-D3739A2BFBE1}" dt="2025-05-31T08:08:51.347" v="8658" actId="1076"/>
          <ac:cxnSpMkLst>
            <pc:docMk/>
            <pc:sldMk cId="3787974300" sldId="363"/>
            <ac:cxnSpMk id="31" creationId="{F8D82848-ABD1-4A63-1F73-10F35E570EF9}"/>
          </ac:cxnSpMkLst>
        </pc:cxnChg>
        <pc:cxnChg chg="add mod">
          <ac:chgData name="Muhammad Akmal Farouqi" userId="e4f78791bd2de569" providerId="LiveId" clId="{3C8CF02A-6323-4BFC-900C-D3739A2BFBE1}" dt="2025-05-31T08:21:54.771" v="9158" actId="14100"/>
          <ac:cxnSpMkLst>
            <pc:docMk/>
            <pc:sldMk cId="3787974300" sldId="363"/>
            <ac:cxnSpMk id="33" creationId="{916F7028-F455-E942-A21F-BE655AA54823}"/>
          </ac:cxnSpMkLst>
        </pc:cxnChg>
        <pc:cxnChg chg="add del mod">
          <ac:chgData name="Muhammad Akmal Farouqi" userId="e4f78791bd2de569" providerId="LiveId" clId="{3C8CF02A-6323-4BFC-900C-D3739A2BFBE1}" dt="2025-05-31T08:21:58.562" v="9159" actId="14100"/>
          <ac:cxnSpMkLst>
            <pc:docMk/>
            <pc:sldMk cId="3787974300" sldId="363"/>
            <ac:cxnSpMk id="37" creationId="{52651F6F-DD9A-91A2-21A7-0E3F93E7972C}"/>
          </ac:cxnSpMkLst>
        </pc:cxnChg>
        <pc:cxnChg chg="add mod">
          <ac:chgData name="Muhammad Akmal Farouqi" userId="e4f78791bd2de569" providerId="LiveId" clId="{3C8CF02A-6323-4BFC-900C-D3739A2BFBE1}" dt="2025-05-31T08:09:05.851" v="8664" actId="14100"/>
          <ac:cxnSpMkLst>
            <pc:docMk/>
            <pc:sldMk cId="3787974300" sldId="363"/>
            <ac:cxnSpMk id="42" creationId="{C3AD9DFC-026E-C90E-2BDE-5F142E005E5C}"/>
          </ac:cxnSpMkLst>
        </pc:cxnChg>
        <pc:cxnChg chg="add mod">
          <ac:chgData name="Muhammad Akmal Farouqi" userId="e4f78791bd2de569" providerId="LiveId" clId="{3C8CF02A-6323-4BFC-900C-D3739A2BFBE1}" dt="2025-05-31T08:22:04.820" v="9161" actId="14100"/>
          <ac:cxnSpMkLst>
            <pc:docMk/>
            <pc:sldMk cId="3787974300" sldId="363"/>
            <ac:cxnSpMk id="45" creationId="{E05169C0-A409-10D0-E86C-5B70B3E805FC}"/>
          </ac:cxnSpMkLst>
        </pc:cxnChg>
        <pc:cxnChg chg="add mod">
          <ac:chgData name="Muhammad Akmal Farouqi" userId="e4f78791bd2de569" providerId="LiveId" clId="{3C8CF02A-6323-4BFC-900C-D3739A2BFBE1}" dt="2025-05-31T08:22:03.152" v="9160" actId="14100"/>
          <ac:cxnSpMkLst>
            <pc:docMk/>
            <pc:sldMk cId="3787974300" sldId="363"/>
            <ac:cxnSpMk id="49" creationId="{F2DB08C2-3FCE-5B69-B60C-F9BA32B5F038}"/>
          </ac:cxnSpMkLst>
        </pc:cxnChg>
        <pc:cxnChg chg="add">
          <ac:chgData name="Muhammad Akmal Farouqi" userId="e4f78791bd2de569" providerId="LiveId" clId="{3C8CF02A-6323-4BFC-900C-D3739A2BFBE1}" dt="2025-05-31T08:21:48.467" v="9157" actId="11529"/>
          <ac:cxnSpMkLst>
            <pc:docMk/>
            <pc:sldMk cId="3787974300" sldId="363"/>
            <ac:cxnSpMk id="76" creationId="{8F3EED25-329A-FB21-2EB4-E88B40C3F6D4}"/>
          </ac:cxnSpMkLst>
        </pc:cxnChg>
      </pc:sldChg>
      <pc:sldChg chg="addSp delSp modSp add mod ord modShow">
        <pc:chgData name="Muhammad Akmal Farouqi" userId="e4f78791bd2de569" providerId="LiveId" clId="{3C8CF02A-6323-4BFC-900C-D3739A2BFBE1}" dt="2025-06-02T04:18:15.099" v="11039" actId="20577"/>
        <pc:sldMkLst>
          <pc:docMk/>
          <pc:sldMk cId="2069205009" sldId="364"/>
        </pc:sldMkLst>
        <pc:spChg chg="add mod">
          <ac:chgData name="Muhammad Akmal Farouqi" userId="e4f78791bd2de569" providerId="LiveId" clId="{3C8CF02A-6323-4BFC-900C-D3739A2BFBE1}" dt="2025-06-01T09:25:42.035" v="10692" actId="14100"/>
          <ac:spMkLst>
            <pc:docMk/>
            <pc:sldMk cId="2069205009" sldId="364"/>
            <ac:spMk id="6" creationId="{25728801-1124-6858-7F70-5D853C79D92E}"/>
          </ac:spMkLst>
        </pc:spChg>
        <pc:spChg chg="add mod">
          <ac:chgData name="Muhammad Akmal Farouqi" userId="e4f78791bd2de569" providerId="LiveId" clId="{3C8CF02A-6323-4BFC-900C-D3739A2BFBE1}" dt="2025-06-02T04:18:15.099" v="11039" actId="20577"/>
          <ac:spMkLst>
            <pc:docMk/>
            <pc:sldMk cId="2069205009" sldId="364"/>
            <ac:spMk id="7" creationId="{9EFDAA3E-AB72-6708-F61D-7748D4C3F8DB}"/>
          </ac:spMkLst>
        </pc:spChg>
        <pc:spChg chg="add mod">
          <ac:chgData name="Muhammad Akmal Farouqi" userId="e4f78791bd2de569" providerId="LiveId" clId="{3C8CF02A-6323-4BFC-900C-D3739A2BFBE1}" dt="2025-06-01T09:27:06.601" v="10730" actId="20577"/>
          <ac:spMkLst>
            <pc:docMk/>
            <pc:sldMk cId="2069205009" sldId="364"/>
            <ac:spMk id="11" creationId="{82774920-72F9-F153-24BD-30B926DDD667}"/>
          </ac:spMkLst>
        </pc:spChg>
        <pc:spChg chg="add mod">
          <ac:chgData name="Muhammad Akmal Farouqi" userId="e4f78791bd2de569" providerId="LiveId" clId="{3C8CF02A-6323-4BFC-900C-D3739A2BFBE1}" dt="2025-06-01T09:36:10.297" v="11031" actId="14100"/>
          <ac:spMkLst>
            <pc:docMk/>
            <pc:sldMk cId="2069205009" sldId="364"/>
            <ac:spMk id="14" creationId="{884B2238-F9D2-1BA3-EE62-F773FB1417A5}"/>
          </ac:spMkLst>
        </pc:spChg>
        <pc:spChg chg="mod">
          <ac:chgData name="Muhammad Akmal Farouqi" userId="e4f78791bd2de569" providerId="LiveId" clId="{3C8CF02A-6323-4BFC-900C-D3739A2BFBE1}" dt="2025-06-01T09:15:42.341" v="10610"/>
          <ac:spMkLst>
            <pc:docMk/>
            <pc:sldMk cId="2069205009" sldId="364"/>
            <ac:spMk id="116" creationId="{31481326-0938-C109-6E1C-2F15E63C0372}"/>
          </ac:spMkLst>
        </pc:spChg>
        <pc:picChg chg="add mod">
          <ac:chgData name="Muhammad Akmal Farouqi" userId="e4f78791bd2de569" providerId="LiveId" clId="{3C8CF02A-6323-4BFC-900C-D3739A2BFBE1}" dt="2025-06-01T09:23:54.759" v="10683" actId="1076"/>
          <ac:picMkLst>
            <pc:docMk/>
            <pc:sldMk cId="2069205009" sldId="364"/>
            <ac:picMk id="3" creationId="{F273CB1D-FA7E-DC42-5F5D-8DD7844BBF4F}"/>
          </ac:picMkLst>
        </pc:picChg>
        <pc:picChg chg="add mod modCrop">
          <ac:chgData name="Muhammad Akmal Farouqi" userId="e4f78791bd2de569" providerId="LiveId" clId="{3C8CF02A-6323-4BFC-900C-D3739A2BFBE1}" dt="2025-06-01T09:25:46.920" v="10695" actId="1076"/>
          <ac:picMkLst>
            <pc:docMk/>
            <pc:sldMk cId="2069205009" sldId="364"/>
            <ac:picMk id="5" creationId="{FDCE8B97-CD5C-9A38-B3F9-1234EFA02DFF}"/>
          </ac:picMkLst>
        </pc:picChg>
        <pc:picChg chg="add mod modCrop">
          <ac:chgData name="Muhammad Akmal Farouqi" userId="e4f78791bd2de569" providerId="LiveId" clId="{3C8CF02A-6323-4BFC-900C-D3739A2BFBE1}" dt="2025-06-01T09:26:59.253" v="10709" actId="1076"/>
          <ac:picMkLst>
            <pc:docMk/>
            <pc:sldMk cId="2069205009" sldId="364"/>
            <ac:picMk id="13" creationId="{F2AF267D-41B7-8281-13E9-710405E83480}"/>
          </ac:picMkLst>
        </pc:picChg>
        <pc:cxnChg chg="add mod">
          <ac:chgData name="Muhammad Akmal Farouqi" userId="e4f78791bd2de569" providerId="LiveId" clId="{3C8CF02A-6323-4BFC-900C-D3739A2BFBE1}" dt="2025-06-01T09:25:59.971" v="10699" actId="14100"/>
          <ac:cxnSpMkLst>
            <pc:docMk/>
            <pc:sldMk cId="2069205009" sldId="364"/>
            <ac:cxnSpMk id="8" creationId="{CF303A02-6614-61C5-DF79-B1F18CB4A09C}"/>
          </ac:cxnSpMkLst>
        </pc:cxnChg>
      </pc:sldChg>
      <pc:sldChg chg="addSp delSp modSp add mod">
        <pc:chgData name="Muhammad Akmal Farouqi" userId="e4f78791bd2de569" providerId="LiveId" clId="{3C8CF02A-6323-4BFC-900C-D3739A2BFBE1}" dt="2025-06-01T08:02:37.201" v="10521" actId="2085"/>
        <pc:sldMkLst>
          <pc:docMk/>
          <pc:sldMk cId="2995498937" sldId="365"/>
        </pc:sldMkLst>
        <pc:spChg chg="add mod">
          <ac:chgData name="Muhammad Akmal Farouqi" userId="e4f78791bd2de569" providerId="LiveId" clId="{3C8CF02A-6323-4BFC-900C-D3739A2BFBE1}" dt="2025-06-01T08:02:37.201" v="10521" actId="2085"/>
          <ac:spMkLst>
            <pc:docMk/>
            <pc:sldMk cId="2995498937" sldId="365"/>
            <ac:spMk id="2" creationId="{66B11E3D-C94B-1F4A-DD96-08777CB4C107}"/>
          </ac:spMkLst>
        </pc:spChg>
        <pc:spChg chg="add mod">
          <ac:chgData name="Muhammad Akmal Farouqi" userId="e4f78791bd2de569" providerId="LiveId" clId="{3C8CF02A-6323-4BFC-900C-D3739A2BFBE1}" dt="2025-05-31T08:35:38.959" v="10005" actId="1076"/>
          <ac:spMkLst>
            <pc:docMk/>
            <pc:sldMk cId="2995498937" sldId="365"/>
            <ac:spMk id="3" creationId="{E0A53ED8-0DC8-1384-17C5-861B015C767C}"/>
          </ac:spMkLst>
        </pc:spChg>
        <pc:spChg chg="add mod">
          <ac:chgData name="Muhammad Akmal Farouqi" userId="e4f78791bd2de569" providerId="LiveId" clId="{3C8CF02A-6323-4BFC-900C-D3739A2BFBE1}" dt="2025-06-01T07:38:16.370" v="10409" actId="1076"/>
          <ac:spMkLst>
            <pc:docMk/>
            <pc:sldMk cId="2995498937" sldId="365"/>
            <ac:spMk id="4" creationId="{ABECCAB1-0095-E7A0-74AF-4DDC453F8B76}"/>
          </ac:spMkLst>
        </pc:spChg>
        <pc:spChg chg="mod">
          <ac:chgData name="Muhammad Akmal Farouqi" userId="e4f78791bd2de569" providerId="LiveId" clId="{3C8CF02A-6323-4BFC-900C-D3739A2BFBE1}" dt="2025-05-31T08:34:14.745" v="9911" actId="20577"/>
          <ac:spMkLst>
            <pc:docMk/>
            <pc:sldMk cId="2995498937" sldId="365"/>
            <ac:spMk id="7" creationId="{E830E5B7-4DC1-2ABE-CC77-E7FCC54C7713}"/>
          </ac:spMkLst>
        </pc:spChg>
        <pc:spChg chg="mod">
          <ac:chgData name="Muhammad Akmal Farouqi" userId="e4f78791bd2de569" providerId="LiveId" clId="{3C8CF02A-6323-4BFC-900C-D3739A2BFBE1}" dt="2025-05-31T08:44:23.830" v="10348" actId="122"/>
          <ac:spMkLst>
            <pc:docMk/>
            <pc:sldMk cId="2995498937" sldId="365"/>
            <ac:spMk id="116" creationId="{E7F984E3-ED10-CCDF-CAA4-A98E04A45BB3}"/>
          </ac:spMkLst>
        </pc:spChg>
        <pc:picChg chg="mod">
          <ac:chgData name="Muhammad Akmal Farouqi" userId="e4f78791bd2de569" providerId="LiveId" clId="{3C8CF02A-6323-4BFC-900C-D3739A2BFBE1}" dt="2025-06-01T08:01:31.676" v="10410" actId="1076"/>
          <ac:picMkLst>
            <pc:docMk/>
            <pc:sldMk cId="2995498937" sldId="365"/>
            <ac:picMk id="5" creationId="{50D4011A-F6FD-0473-38F2-07F6F4DB09B9}"/>
          </ac:picMkLst>
        </pc:picChg>
      </pc:sldChg>
      <pc:sldChg chg="addSp delSp modSp add mod">
        <pc:chgData name="Muhammad Akmal Farouqi" userId="e4f78791bd2de569" providerId="LiveId" clId="{3C8CF02A-6323-4BFC-900C-D3739A2BFBE1}" dt="2025-06-01T09:08:46.317" v="10603" actId="14100"/>
        <pc:sldMkLst>
          <pc:docMk/>
          <pc:sldMk cId="2097973461" sldId="366"/>
        </pc:sldMkLst>
        <pc:spChg chg="mod">
          <ac:chgData name="Muhammad Akmal Farouqi" userId="e4f78791bd2de569" providerId="LiveId" clId="{3C8CF02A-6323-4BFC-900C-D3739A2BFBE1}" dt="2025-05-31T09:15:53.692" v="10399" actId="20577"/>
          <ac:spMkLst>
            <pc:docMk/>
            <pc:sldMk cId="2097973461" sldId="366"/>
            <ac:spMk id="116" creationId="{9D89FC01-3581-3E6C-1A85-EFF60FD5E9B9}"/>
          </ac:spMkLst>
        </pc:spChg>
        <pc:picChg chg="add mod">
          <ac:chgData name="Muhammad Akmal Farouqi" userId="e4f78791bd2de569" providerId="LiveId" clId="{3C8CF02A-6323-4BFC-900C-D3739A2BFBE1}" dt="2025-06-01T09:08:46.317" v="10603" actId="14100"/>
          <ac:picMkLst>
            <pc:docMk/>
            <pc:sldMk cId="2097973461" sldId="366"/>
            <ac:picMk id="6" creationId="{9C2BF267-422F-45D1-F7A5-E059BA487CEA}"/>
          </ac:picMkLst>
        </pc:picChg>
      </pc:sldChg>
      <pc:sldChg chg="modSp add del mod">
        <pc:chgData name="Muhammad Akmal Farouqi" userId="e4f78791bd2de569" providerId="LiveId" clId="{3C8CF02A-6323-4BFC-900C-D3739A2BFBE1}" dt="2025-06-01T09:23:44.869" v="10680" actId="47"/>
        <pc:sldMkLst>
          <pc:docMk/>
          <pc:sldMk cId="1078493892" sldId="367"/>
        </pc:sldMkLst>
      </pc:sldChg>
      <pc:sldChg chg="modSp add del mod">
        <pc:chgData name="Muhammad Akmal Farouqi" userId="e4f78791bd2de569" providerId="LiveId" clId="{3C8CF02A-6323-4BFC-900C-D3739A2BFBE1}" dt="2025-06-01T09:04:11.774" v="10599" actId="2696"/>
        <pc:sldMkLst>
          <pc:docMk/>
          <pc:sldMk cId="2207136064" sldId="3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a2ba778fff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a2ba778fff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B5988094-6237-EBD4-0394-441AFB087B9C}"/>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C14A7206-2C60-52B7-2B1D-ACF609BEB9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8C2C3646-141D-4E46-1EA1-C153474E9A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681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F7B377A8-4023-815B-BA70-83C46D1EED6C}"/>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913BBFAD-457D-29E7-4C79-9A79326F22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BDC423E0-7E2F-5BF2-4974-500874B0FE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8472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6553D0AF-A630-D338-5A18-7A2C4034261B}"/>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5CD0958B-2D2F-5111-1631-FA7738717D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DB23C56D-4E55-F6E5-2DA3-17F13A3AF7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0671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4E0984B2-FCE3-5035-D82C-A976F9E2BFB7}"/>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5AD2C9F5-86F8-9CDC-8808-A67C06892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3EF5283D-6BB8-AE33-3497-CC5D17AFDF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5461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C6DD8349-6DE7-C916-F1CE-003E8BF29E9D}"/>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3FA84B1C-F796-5380-38DD-8EEDC5BBD2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A3D2B69A-ECCD-A7EA-A905-5A2507ADCB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4480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B12A31E5-70AD-B61D-2AAD-AE67CB845025}"/>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3F0D8944-7C12-087C-0CE3-C5F057EF0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85B37DF6-F70F-3DDF-07AF-723C352A5C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512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B014845C-32C2-DBF7-807A-B1AA929DD5F8}"/>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ED2A79E7-61BD-D2A0-AAFD-035DD53CB6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810D4CA2-A0BC-0B23-DA18-FE9AB2E7AF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711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9827462D-C4A3-804E-1E61-81D9AF365053}"/>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7F6B77A1-7899-BA67-B3CF-24FBBBD282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CC1AA841-5FFB-2884-96D8-471617F645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6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95b5f8b43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95b5f8b43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50F4BB39-C1BA-9579-D3A6-251CDE9333EC}"/>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4AB5F879-248C-395A-8700-98FEA4FE9C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163A0AA1-B8FE-0E2C-3882-C353085575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4569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8FD653BB-1656-5540-40EF-38A05E07A246}"/>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D6AB0F77-6CD3-C227-12AE-7EE01416B7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F126BCB4-7C46-4E6D-022B-A63CD6DE7B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5940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8BAE7267-3CAE-42D9-E1B3-844BE8E4C1FD}"/>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D2C66BD8-E231-3244-3EB0-667BCE5B1C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6F140226-34D1-2D89-7851-F59177A76E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267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672F59FC-F330-359E-633B-B922485B0C9D}"/>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DCB25A21-A383-3C82-8553-8C96298137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15FB8676-C936-4BC7-1BBD-CAAB92955E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990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A8A1BC35-9F58-0E60-4685-4EE833529A60}"/>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1B07FCD6-2125-F89D-D71C-638CE3FC69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E5A4C996-EF7F-4670-D09F-8A73F98523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096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22FA7E45-BE0B-8462-B2E6-6B881DD49021}"/>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519EA150-A38C-BE45-45BE-0343A6C911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43E37E85-8124-BD87-F83A-7E156692BC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0641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DECEB1E1-5F5D-9189-FDC6-E0253072E243}"/>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8B43B6E2-44AF-FBB0-578B-DDE0D0D41F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5451E8D9-DA39-4468-7C80-F2C74E4EBE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605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124B1F63-8BB3-A303-867A-6C88AB7832F4}"/>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91D72789-37BA-383E-6009-AD52372B8F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C86005C5-7AD5-2206-934D-3CB741DE0A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5468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5"/>
        <p:cNvGrpSpPr/>
        <p:nvPr/>
      </p:nvGrpSpPr>
      <p:grpSpPr>
        <a:xfrm>
          <a:off x="0" y="0"/>
          <a:ext cx="0" cy="0"/>
          <a:chOff x="0" y="0"/>
          <a:chExt cx="0" cy="0"/>
        </a:xfrm>
      </p:grpSpPr>
      <p:pic>
        <p:nvPicPr>
          <p:cNvPr id="16" name="Google Shape;16;p2" descr="shutterstock_429987889_edited.jpg"/>
          <p:cNvPicPr preferRelativeResize="0"/>
          <p:nvPr/>
        </p:nvPicPr>
        <p:blipFill rotWithShape="1">
          <a:blip r:embed="rId2">
            <a:alphaModFix/>
          </a:blip>
          <a:srcRect t="18420" b="30833"/>
          <a:stretch/>
        </p:blipFill>
        <p:spPr>
          <a:xfrm>
            <a:off x="0" y="487825"/>
            <a:ext cx="9144000" cy="4326274"/>
          </a:xfrm>
          <a:prstGeom prst="rect">
            <a:avLst/>
          </a:prstGeom>
          <a:noFill/>
          <a:ln>
            <a:noFill/>
          </a:ln>
        </p:spPr>
      </p:pic>
      <p:sp>
        <p:nvSpPr>
          <p:cNvPr id="17" name="Google Shape;17;p2"/>
          <p:cNvSpPr txBox="1">
            <a:spLocks noGrp="1"/>
          </p:cNvSpPr>
          <p:nvPr>
            <p:ph type="ctrTitle"/>
          </p:nvPr>
        </p:nvSpPr>
        <p:spPr>
          <a:xfrm>
            <a:off x="2353950" y="759525"/>
            <a:ext cx="6430500" cy="1664700"/>
          </a:xfrm>
          <a:prstGeom prst="rect">
            <a:avLst/>
          </a:prstGeom>
        </p:spPr>
        <p:txBody>
          <a:bodyPr spcFirstLastPara="1" wrap="square" lIns="91425" tIns="91425" rIns="91425" bIns="91425" anchor="t" anchorCtr="0">
            <a:noAutofit/>
          </a:bodyPr>
          <a:lstStyle>
            <a:lvl1pPr lvl="0" algn="r">
              <a:spcBef>
                <a:spcPts val="0"/>
              </a:spcBef>
              <a:spcAft>
                <a:spcPts val="0"/>
              </a:spcAft>
              <a:buClr>
                <a:srgbClr val="074364"/>
              </a:buClr>
              <a:buSzPts val="2400"/>
              <a:buNone/>
              <a:defRPr sz="2400">
                <a:solidFill>
                  <a:srgbClr val="074364"/>
                </a:solidFill>
              </a:defRPr>
            </a:lvl1pPr>
            <a:lvl2pPr lvl="1">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2pPr>
            <a:lvl3pPr lvl="2">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3pPr>
            <a:lvl4pPr lvl="3">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4pPr>
            <a:lvl5pPr lvl="4">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5pPr>
            <a:lvl6pPr lvl="5">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6pPr>
            <a:lvl7pPr lvl="6">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7pPr>
            <a:lvl8pPr lvl="7">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8pPr>
            <a:lvl9pPr lvl="8">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9pPr>
          </a:lstStyle>
          <a:p>
            <a:endParaRPr/>
          </a:p>
        </p:txBody>
      </p:sp>
      <p:sp>
        <p:nvSpPr>
          <p:cNvPr id="18" name="Google Shape;18;p2"/>
          <p:cNvSpPr txBox="1">
            <a:spLocks noGrp="1"/>
          </p:cNvSpPr>
          <p:nvPr>
            <p:ph type="subTitle" idx="1"/>
          </p:nvPr>
        </p:nvSpPr>
        <p:spPr>
          <a:xfrm>
            <a:off x="4069325" y="3029850"/>
            <a:ext cx="4707600" cy="831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1pPr>
            <a:lvl2pPr lvl="1"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2pPr>
            <a:lvl3pPr lvl="2"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3pPr>
            <a:lvl4pPr lvl="3"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4pPr>
            <a:lvl5pPr lvl="4"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5pPr>
            <a:lvl6pPr lvl="5"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6pPr>
            <a:lvl7pPr lvl="6"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7pPr>
            <a:lvl8pPr lvl="7"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8pPr>
            <a:lvl9pPr lvl="8"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9pPr>
          </a:lstStyle>
          <a:p>
            <a:endParaRPr/>
          </a:p>
        </p:txBody>
      </p:sp>
      <p:sp>
        <p:nvSpPr>
          <p:cNvPr id="19" name="Google Shape;19;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2"/>
          <p:cNvSpPr/>
          <p:nvPr/>
        </p:nvSpPr>
        <p:spPr>
          <a:xfrm flipH="1">
            <a:off x="479550" y="0"/>
            <a:ext cx="1874400" cy="2945400"/>
          </a:xfrm>
          <a:prstGeom prst="rect">
            <a:avLst/>
          </a:prstGeom>
          <a:solidFill>
            <a:srgbClr val="F4F5FB"/>
          </a:solidFill>
          <a:ln>
            <a:noFill/>
          </a:ln>
          <a:effectLst>
            <a:outerShdw blurRad="57150" dist="19050" dir="540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479550" y="2935650"/>
            <a:ext cx="1874400" cy="942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2"/>
          <p:cNvPicPr preferRelativeResize="0"/>
          <p:nvPr/>
        </p:nvPicPr>
        <p:blipFill>
          <a:blip r:embed="rId3">
            <a:alphaModFix/>
          </a:blip>
          <a:stretch>
            <a:fillRect/>
          </a:stretch>
        </p:blipFill>
        <p:spPr>
          <a:xfrm>
            <a:off x="479550" y="535500"/>
            <a:ext cx="1874399" cy="1874399"/>
          </a:xfrm>
          <a:prstGeom prst="rect">
            <a:avLst/>
          </a:prstGeom>
          <a:noFill/>
          <a:ln>
            <a:noFill/>
          </a:ln>
        </p:spPr>
      </p:pic>
      <p:sp>
        <p:nvSpPr>
          <p:cNvPr id="23" name="Google Shape;23;p2"/>
          <p:cNvSpPr/>
          <p:nvPr/>
        </p:nvSpPr>
        <p:spPr>
          <a:xfrm>
            <a:off x="0" y="4814100"/>
            <a:ext cx="2339400" cy="3429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txBox="1"/>
          <p:nvPr/>
        </p:nvSpPr>
        <p:spPr>
          <a:xfrm>
            <a:off x="479550" y="4807350"/>
            <a:ext cx="1380300" cy="3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Quattrocento Sans"/>
                <a:ea typeface="Quattrocento Sans"/>
                <a:cs typeface="Quattrocento Sans"/>
                <a:sym typeface="Quattrocento Sans"/>
              </a:rPr>
              <a:t>www.ugm.ac.id</a:t>
            </a:r>
            <a:endParaRPr sz="1200" b="1">
              <a:solidFill>
                <a:srgbClr val="FFFFFF"/>
              </a:solidFill>
              <a:latin typeface="Quattrocento Sans"/>
              <a:ea typeface="Quattrocento Sans"/>
              <a:cs typeface="Quattrocento Sans"/>
              <a:sym typeface="Quattrocento Sans"/>
            </a:endParaRPr>
          </a:p>
        </p:txBody>
      </p:sp>
      <p:sp>
        <p:nvSpPr>
          <p:cNvPr id="25" name="Google Shape;25;p2"/>
          <p:cNvSpPr txBox="1"/>
          <p:nvPr/>
        </p:nvSpPr>
        <p:spPr>
          <a:xfrm>
            <a:off x="3207450" y="4807350"/>
            <a:ext cx="3450900" cy="3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74364"/>
                </a:solidFill>
                <a:latin typeface="Quattrocento Sans"/>
                <a:ea typeface="Quattrocento Sans"/>
                <a:cs typeface="Quattrocento Sans"/>
                <a:sym typeface="Quattrocento Sans"/>
              </a:rPr>
              <a:t>Locally Rooted, Globally Respected</a:t>
            </a:r>
            <a:endParaRPr sz="1200">
              <a:solidFill>
                <a:srgbClr val="074364"/>
              </a:solidFill>
              <a:latin typeface="Quattrocento Sans"/>
              <a:ea typeface="Quattrocento Sans"/>
              <a:cs typeface="Quattrocento Sans"/>
              <a:sym typeface="Quattrocento Sans"/>
            </a:endParaRPr>
          </a:p>
        </p:txBody>
      </p:sp>
      <p:sp>
        <p:nvSpPr>
          <p:cNvPr id="26" name="Google Shape;26;p2"/>
          <p:cNvSpPr txBox="1">
            <a:spLocks noGrp="1"/>
          </p:cNvSpPr>
          <p:nvPr>
            <p:ph type="subTitle" idx="2"/>
          </p:nvPr>
        </p:nvSpPr>
        <p:spPr>
          <a:xfrm>
            <a:off x="4835300" y="2310150"/>
            <a:ext cx="3941700" cy="5412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400"/>
            </a:lvl1pPr>
            <a:lvl2pPr lvl="1" algn="r">
              <a:spcBef>
                <a:spcPts val="1600"/>
              </a:spcBef>
              <a:spcAft>
                <a:spcPts val="0"/>
              </a:spcAft>
              <a:buSzPts val="1100"/>
              <a:buNone/>
              <a:defRPr/>
            </a:lvl2pPr>
            <a:lvl3pPr lvl="2" algn="r">
              <a:spcBef>
                <a:spcPts val="1600"/>
              </a:spcBef>
              <a:spcAft>
                <a:spcPts val="0"/>
              </a:spcAft>
              <a:buSzPts val="1100"/>
              <a:buNone/>
              <a:defRPr/>
            </a:lvl3pPr>
            <a:lvl4pPr lvl="3" algn="r">
              <a:spcBef>
                <a:spcPts val="1600"/>
              </a:spcBef>
              <a:spcAft>
                <a:spcPts val="0"/>
              </a:spcAft>
              <a:buSzPts val="1100"/>
              <a:buNone/>
              <a:defRPr/>
            </a:lvl4pPr>
            <a:lvl5pPr lvl="4" algn="r">
              <a:spcBef>
                <a:spcPts val="1600"/>
              </a:spcBef>
              <a:spcAft>
                <a:spcPts val="0"/>
              </a:spcAft>
              <a:buSzPts val="1100"/>
              <a:buNone/>
              <a:defRPr/>
            </a:lvl5pPr>
            <a:lvl6pPr lvl="5" algn="r">
              <a:spcBef>
                <a:spcPts val="1600"/>
              </a:spcBef>
              <a:spcAft>
                <a:spcPts val="0"/>
              </a:spcAft>
              <a:buSzPts val="1100"/>
              <a:buNone/>
              <a:defRPr/>
            </a:lvl6pPr>
            <a:lvl7pPr lvl="6" algn="r">
              <a:spcBef>
                <a:spcPts val="1600"/>
              </a:spcBef>
              <a:spcAft>
                <a:spcPts val="0"/>
              </a:spcAft>
              <a:buSzPts val="1100"/>
              <a:buNone/>
              <a:defRPr/>
            </a:lvl7pPr>
            <a:lvl8pPr lvl="7" algn="r">
              <a:spcBef>
                <a:spcPts val="1600"/>
              </a:spcBef>
              <a:spcAft>
                <a:spcPts val="0"/>
              </a:spcAft>
              <a:buSzPts val="1100"/>
              <a:buNone/>
              <a:defRPr/>
            </a:lvl8pPr>
            <a:lvl9pPr lvl="8" algn="r">
              <a:spcBef>
                <a:spcPts val="1600"/>
              </a:spcBef>
              <a:spcAft>
                <a:spcPts val="1600"/>
              </a:spcAft>
              <a:buSzPts val="1100"/>
              <a:buNone/>
              <a:defRPr/>
            </a:lvl9pPr>
          </a:lstStyle>
          <a:p>
            <a:endParaRPr/>
          </a:p>
        </p:txBody>
      </p:sp>
      <p:sp>
        <p:nvSpPr>
          <p:cNvPr id="27" name="Google Shape;27;p2"/>
          <p:cNvSpPr txBox="1">
            <a:spLocks noGrp="1"/>
          </p:cNvSpPr>
          <p:nvPr>
            <p:ph type="subTitle" idx="3"/>
          </p:nvPr>
        </p:nvSpPr>
        <p:spPr>
          <a:xfrm>
            <a:off x="5250225" y="398025"/>
            <a:ext cx="3534300" cy="393600"/>
          </a:xfrm>
          <a:prstGeom prst="rect">
            <a:avLst/>
          </a:prstGeom>
        </p:spPr>
        <p:txBody>
          <a:bodyPr spcFirstLastPara="1" wrap="square" lIns="91425" tIns="91425" rIns="91425" bIns="91425" anchor="t" anchorCtr="0">
            <a:noAutofit/>
          </a:bodyPr>
          <a:lstStyle>
            <a:lvl1pPr lvl="0" algn="r">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1pPr>
            <a:lvl2pPr lvl="1">
              <a:spcBef>
                <a:spcPts val="1600"/>
              </a:spcBef>
              <a:spcAft>
                <a:spcPts val="0"/>
              </a:spcAft>
              <a:buSzPts val="1100"/>
              <a:buNone/>
              <a:defRPr/>
            </a:lvl2pPr>
            <a:lvl3pPr lvl="2">
              <a:spcBef>
                <a:spcPts val="1600"/>
              </a:spcBef>
              <a:spcAft>
                <a:spcPts val="0"/>
              </a:spcAft>
              <a:buSzPts val="1100"/>
              <a:buNone/>
              <a:defRPr/>
            </a:lvl3pPr>
            <a:lvl4pPr lvl="3">
              <a:spcBef>
                <a:spcPts val="1600"/>
              </a:spcBef>
              <a:spcAft>
                <a:spcPts val="0"/>
              </a:spcAft>
              <a:buSzPts val="1100"/>
              <a:buNone/>
              <a:defRPr/>
            </a:lvl4pPr>
            <a:lvl5pPr lvl="4">
              <a:spcBef>
                <a:spcPts val="1600"/>
              </a:spcBef>
              <a:spcAft>
                <a:spcPts val="0"/>
              </a:spcAft>
              <a:buSzPts val="1100"/>
              <a:buNone/>
              <a:defRPr/>
            </a:lvl5pPr>
            <a:lvl6pPr lvl="5">
              <a:spcBef>
                <a:spcPts val="1600"/>
              </a:spcBef>
              <a:spcAft>
                <a:spcPts val="0"/>
              </a:spcAft>
              <a:buSzPts val="1100"/>
              <a:buNone/>
              <a:defRPr/>
            </a:lvl6pPr>
            <a:lvl7pPr lvl="6">
              <a:spcBef>
                <a:spcPts val="1600"/>
              </a:spcBef>
              <a:spcAft>
                <a:spcPts val="0"/>
              </a:spcAft>
              <a:buSzPts val="1100"/>
              <a:buNone/>
              <a:defRPr/>
            </a:lvl7pPr>
            <a:lvl8pPr lvl="7">
              <a:spcBef>
                <a:spcPts val="1600"/>
              </a:spcBef>
              <a:spcAft>
                <a:spcPts val="0"/>
              </a:spcAft>
              <a:buSzPts val="1100"/>
              <a:buNone/>
              <a:defRPr/>
            </a:lvl8pPr>
            <a:lvl9pPr lvl="8">
              <a:spcBef>
                <a:spcPts val="1600"/>
              </a:spcBef>
              <a:spcAft>
                <a:spcPts val="160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CUSTOM">
    <p:spTree>
      <p:nvGrpSpPr>
        <p:cNvPr id="1" name="Shape 28"/>
        <p:cNvGrpSpPr/>
        <p:nvPr/>
      </p:nvGrpSpPr>
      <p:grpSpPr>
        <a:xfrm>
          <a:off x="0" y="0"/>
          <a:ext cx="0" cy="0"/>
          <a:chOff x="0" y="0"/>
          <a:chExt cx="0" cy="0"/>
        </a:xfrm>
      </p:grpSpPr>
      <p:pic>
        <p:nvPicPr>
          <p:cNvPr id="29" name="Google Shape;29;p3"/>
          <p:cNvPicPr preferRelativeResize="0"/>
          <p:nvPr/>
        </p:nvPicPr>
        <p:blipFill rotWithShape="1">
          <a:blip r:embed="rId2">
            <a:alphaModFix/>
          </a:blip>
          <a:srcRect b="13539"/>
          <a:stretch/>
        </p:blipFill>
        <p:spPr>
          <a:xfrm>
            <a:off x="0" y="0"/>
            <a:ext cx="9144000" cy="4807626"/>
          </a:xfrm>
          <a:prstGeom prst="rect">
            <a:avLst/>
          </a:prstGeom>
          <a:noFill/>
          <a:ln>
            <a:noFill/>
          </a:ln>
          <a:effectLst>
            <a:outerShdw blurRad="57150" dist="19050" dir="5400000" algn="bl" rotWithShape="0">
              <a:srgbClr val="000000">
                <a:alpha val="50000"/>
              </a:srgbClr>
            </a:outerShdw>
          </a:effectLst>
        </p:spPr>
      </p:pic>
      <p:sp>
        <p:nvSpPr>
          <p:cNvPr id="30" name="Google Shape;30;p3"/>
          <p:cNvSpPr txBox="1">
            <a:spLocks noGrp="1"/>
          </p:cNvSpPr>
          <p:nvPr>
            <p:ph type="title"/>
          </p:nvPr>
        </p:nvSpPr>
        <p:spPr>
          <a:xfrm>
            <a:off x="1352400" y="2018550"/>
            <a:ext cx="6439200" cy="1106400"/>
          </a:xfrm>
          <a:prstGeom prst="rect">
            <a:avLst/>
          </a:prstGeom>
          <a:solidFill>
            <a:schemeClr val="lt1"/>
          </a:solidFill>
          <a:ln>
            <a:noFill/>
          </a:ln>
        </p:spPr>
        <p:txBody>
          <a:bodyPr spcFirstLastPara="1" wrap="square" lIns="91425" tIns="91425" rIns="91425" bIns="91425" anchor="ctr" anchorCtr="0">
            <a:noAutofit/>
          </a:bodyPr>
          <a:lstStyle>
            <a:lvl1pPr lvl="0" algn="r">
              <a:spcBef>
                <a:spcPts val="0"/>
              </a:spcBef>
              <a:spcAft>
                <a:spcPts val="0"/>
              </a:spcAft>
              <a:buNone/>
              <a:defRPr sz="3600">
                <a:solidFill>
                  <a:srgbClr val="074364"/>
                </a:solidFill>
              </a:defRPr>
            </a:lvl1pPr>
            <a:lvl2pPr lvl="1" algn="r">
              <a:spcBef>
                <a:spcPts val="0"/>
              </a:spcBef>
              <a:spcAft>
                <a:spcPts val="0"/>
              </a:spcAft>
              <a:buNone/>
              <a:defRPr sz="3600">
                <a:solidFill>
                  <a:srgbClr val="074364"/>
                </a:solidFill>
              </a:defRPr>
            </a:lvl2pPr>
            <a:lvl3pPr lvl="2" algn="r">
              <a:spcBef>
                <a:spcPts val="0"/>
              </a:spcBef>
              <a:spcAft>
                <a:spcPts val="0"/>
              </a:spcAft>
              <a:buNone/>
              <a:defRPr sz="3600">
                <a:solidFill>
                  <a:srgbClr val="074364"/>
                </a:solidFill>
              </a:defRPr>
            </a:lvl3pPr>
            <a:lvl4pPr lvl="3" algn="r">
              <a:spcBef>
                <a:spcPts val="0"/>
              </a:spcBef>
              <a:spcAft>
                <a:spcPts val="0"/>
              </a:spcAft>
              <a:buNone/>
              <a:defRPr sz="3600">
                <a:solidFill>
                  <a:srgbClr val="074364"/>
                </a:solidFill>
              </a:defRPr>
            </a:lvl4pPr>
            <a:lvl5pPr lvl="4" algn="r">
              <a:spcBef>
                <a:spcPts val="0"/>
              </a:spcBef>
              <a:spcAft>
                <a:spcPts val="0"/>
              </a:spcAft>
              <a:buNone/>
              <a:defRPr sz="3600">
                <a:solidFill>
                  <a:srgbClr val="074364"/>
                </a:solidFill>
              </a:defRPr>
            </a:lvl5pPr>
            <a:lvl6pPr lvl="5" algn="r">
              <a:spcBef>
                <a:spcPts val="0"/>
              </a:spcBef>
              <a:spcAft>
                <a:spcPts val="0"/>
              </a:spcAft>
              <a:buNone/>
              <a:defRPr sz="3600">
                <a:solidFill>
                  <a:srgbClr val="074364"/>
                </a:solidFill>
              </a:defRPr>
            </a:lvl6pPr>
            <a:lvl7pPr lvl="6" algn="r">
              <a:spcBef>
                <a:spcPts val="0"/>
              </a:spcBef>
              <a:spcAft>
                <a:spcPts val="0"/>
              </a:spcAft>
              <a:buNone/>
              <a:defRPr sz="3600">
                <a:solidFill>
                  <a:srgbClr val="074364"/>
                </a:solidFill>
              </a:defRPr>
            </a:lvl7pPr>
            <a:lvl8pPr lvl="7" algn="r">
              <a:spcBef>
                <a:spcPts val="0"/>
              </a:spcBef>
              <a:spcAft>
                <a:spcPts val="0"/>
              </a:spcAft>
              <a:buNone/>
              <a:defRPr sz="3600">
                <a:solidFill>
                  <a:srgbClr val="074364"/>
                </a:solidFill>
              </a:defRPr>
            </a:lvl8pPr>
            <a:lvl9pPr lvl="8" algn="r">
              <a:spcBef>
                <a:spcPts val="0"/>
              </a:spcBef>
              <a:spcAft>
                <a:spcPts val="0"/>
              </a:spcAft>
              <a:buNone/>
              <a:defRPr sz="3600">
                <a:solidFill>
                  <a:srgbClr val="07436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ew Section 1">
  <p:cSld name="CUSTOM_1">
    <p:spTree>
      <p:nvGrpSpPr>
        <p:cNvPr id="1" name="Shape 31"/>
        <p:cNvGrpSpPr/>
        <p:nvPr/>
      </p:nvGrpSpPr>
      <p:grpSpPr>
        <a:xfrm>
          <a:off x="0" y="0"/>
          <a:ext cx="0" cy="0"/>
          <a:chOff x="0" y="0"/>
          <a:chExt cx="0" cy="0"/>
        </a:xfrm>
      </p:grpSpPr>
      <p:pic>
        <p:nvPicPr>
          <p:cNvPr id="32" name="Google Shape;32;p4"/>
          <p:cNvPicPr preferRelativeResize="0"/>
          <p:nvPr/>
        </p:nvPicPr>
        <p:blipFill rotWithShape="1">
          <a:blip r:embed="rId2">
            <a:alphaModFix/>
          </a:blip>
          <a:srcRect r="53303" b="13539"/>
          <a:stretch/>
        </p:blipFill>
        <p:spPr>
          <a:xfrm>
            <a:off x="0" y="0"/>
            <a:ext cx="4269951" cy="4820774"/>
          </a:xfrm>
          <a:prstGeom prst="rect">
            <a:avLst/>
          </a:prstGeom>
          <a:noFill/>
          <a:ln>
            <a:noFill/>
          </a:ln>
        </p:spPr>
      </p:pic>
      <p:sp>
        <p:nvSpPr>
          <p:cNvPr id="33" name="Google Shape;33;p4"/>
          <p:cNvSpPr/>
          <p:nvPr/>
        </p:nvSpPr>
        <p:spPr>
          <a:xfrm>
            <a:off x="3253475" y="1900375"/>
            <a:ext cx="124200" cy="29160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txBox="1">
            <a:spLocks noGrp="1"/>
          </p:cNvSpPr>
          <p:nvPr>
            <p:ph type="title"/>
          </p:nvPr>
        </p:nvSpPr>
        <p:spPr>
          <a:xfrm>
            <a:off x="-54925" y="1900375"/>
            <a:ext cx="3432600" cy="1106400"/>
          </a:xfrm>
          <a:prstGeom prst="rect">
            <a:avLst/>
          </a:prstGeom>
          <a:solidFill>
            <a:srgbClr val="F4F5FB"/>
          </a:solidFill>
          <a:ln>
            <a:noFill/>
          </a:ln>
        </p:spPr>
        <p:txBody>
          <a:bodyPr spcFirstLastPara="1" wrap="square" lIns="91425" tIns="91425" rIns="91425" bIns="91425" anchor="ctr" anchorCtr="0">
            <a:noAutofit/>
          </a:bodyPr>
          <a:lstStyle>
            <a:lvl1pPr lvl="0" algn="ctr" rtl="0">
              <a:spcBef>
                <a:spcPts val="0"/>
              </a:spcBef>
              <a:spcAft>
                <a:spcPts val="0"/>
              </a:spcAft>
              <a:buNone/>
              <a:defRPr sz="3000">
                <a:solidFill>
                  <a:srgbClr val="074364"/>
                </a:solidFill>
              </a:defRPr>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
        <p:nvSpPr>
          <p:cNvPr id="35" name="Google Shape;35;p4"/>
          <p:cNvSpPr txBox="1">
            <a:spLocks noGrp="1"/>
          </p:cNvSpPr>
          <p:nvPr>
            <p:ph type="body" idx="1"/>
          </p:nvPr>
        </p:nvSpPr>
        <p:spPr>
          <a:xfrm>
            <a:off x="4956425" y="876075"/>
            <a:ext cx="4187700" cy="2941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Char char="●"/>
              <a:defRPr>
                <a:solidFill>
                  <a:srgbClr val="000000"/>
                </a:solidFill>
              </a:defRPr>
            </a:lvl1pPr>
            <a:lvl2pPr marL="914400" lvl="1" indent="-298450">
              <a:spcBef>
                <a:spcPts val="1600"/>
              </a:spcBef>
              <a:spcAft>
                <a:spcPts val="0"/>
              </a:spcAft>
              <a:buClr>
                <a:srgbClr val="000000"/>
              </a:buClr>
              <a:buSzPts val="1100"/>
              <a:buChar char="○"/>
              <a:defRPr>
                <a:solidFill>
                  <a:srgbClr val="000000"/>
                </a:solidFill>
              </a:defRPr>
            </a:lvl2pPr>
            <a:lvl3pPr marL="1371600" lvl="2" indent="-298450">
              <a:spcBef>
                <a:spcPts val="1600"/>
              </a:spcBef>
              <a:spcAft>
                <a:spcPts val="0"/>
              </a:spcAft>
              <a:buClr>
                <a:srgbClr val="000000"/>
              </a:buClr>
              <a:buSzPts val="1100"/>
              <a:buChar char="■"/>
              <a:defRPr>
                <a:solidFill>
                  <a:srgbClr val="000000"/>
                </a:solidFill>
              </a:defRPr>
            </a:lvl3pPr>
            <a:lvl4pPr marL="1828800" lvl="3" indent="-298450">
              <a:spcBef>
                <a:spcPts val="1600"/>
              </a:spcBef>
              <a:spcAft>
                <a:spcPts val="0"/>
              </a:spcAft>
              <a:buClr>
                <a:srgbClr val="000000"/>
              </a:buClr>
              <a:buSzPts val="1100"/>
              <a:buChar char="●"/>
              <a:defRPr>
                <a:solidFill>
                  <a:srgbClr val="000000"/>
                </a:solidFill>
              </a:defRPr>
            </a:lvl4pPr>
            <a:lvl5pPr marL="2286000" lvl="4" indent="-298450">
              <a:spcBef>
                <a:spcPts val="1600"/>
              </a:spcBef>
              <a:spcAft>
                <a:spcPts val="0"/>
              </a:spcAft>
              <a:buClr>
                <a:srgbClr val="000000"/>
              </a:buClr>
              <a:buSzPts val="1100"/>
              <a:buChar char="○"/>
              <a:defRPr>
                <a:solidFill>
                  <a:srgbClr val="000000"/>
                </a:solidFill>
              </a:defRPr>
            </a:lvl5pPr>
            <a:lvl6pPr marL="2743200" lvl="5" indent="-298450">
              <a:spcBef>
                <a:spcPts val="1600"/>
              </a:spcBef>
              <a:spcAft>
                <a:spcPts val="0"/>
              </a:spcAft>
              <a:buClr>
                <a:srgbClr val="000000"/>
              </a:buClr>
              <a:buSzPts val="1100"/>
              <a:buChar char="■"/>
              <a:defRPr>
                <a:solidFill>
                  <a:srgbClr val="000000"/>
                </a:solidFill>
              </a:defRPr>
            </a:lvl6pPr>
            <a:lvl7pPr marL="3200400" lvl="6" indent="-298450">
              <a:spcBef>
                <a:spcPts val="1600"/>
              </a:spcBef>
              <a:spcAft>
                <a:spcPts val="0"/>
              </a:spcAft>
              <a:buClr>
                <a:srgbClr val="000000"/>
              </a:buClr>
              <a:buSzPts val="1100"/>
              <a:buChar char="●"/>
              <a:defRPr>
                <a:solidFill>
                  <a:srgbClr val="000000"/>
                </a:solidFill>
              </a:defRPr>
            </a:lvl7pPr>
            <a:lvl8pPr marL="3657600" lvl="7" indent="-298450">
              <a:spcBef>
                <a:spcPts val="1600"/>
              </a:spcBef>
              <a:spcAft>
                <a:spcPts val="0"/>
              </a:spcAft>
              <a:buClr>
                <a:srgbClr val="000000"/>
              </a:buClr>
              <a:buSzPts val="1100"/>
              <a:buChar char="○"/>
              <a:defRPr>
                <a:solidFill>
                  <a:srgbClr val="000000"/>
                </a:solidFill>
              </a:defRPr>
            </a:lvl8pPr>
            <a:lvl9pPr marL="4114800" lvl="8" indent="-298450">
              <a:spcBef>
                <a:spcPts val="1600"/>
              </a:spcBef>
              <a:spcAft>
                <a:spcPts val="1600"/>
              </a:spcAft>
              <a:buClr>
                <a:srgbClr val="000000"/>
              </a:buClr>
              <a:buSzPts val="1100"/>
              <a:buChar char="■"/>
              <a:defRPr>
                <a:solidFill>
                  <a:srgbClr val="000000"/>
                </a:solidFill>
              </a:defRPr>
            </a:lvl9pPr>
          </a:lstStyle>
          <a:p>
            <a:endParaRPr/>
          </a:p>
        </p:txBody>
      </p:sp>
      <p:pic>
        <p:nvPicPr>
          <p:cNvPr id="36" name="Google Shape;36;p4"/>
          <p:cNvPicPr preferRelativeResize="0"/>
          <p:nvPr/>
        </p:nvPicPr>
        <p:blipFill>
          <a:blip r:embed="rId3">
            <a:alphaModFix/>
          </a:blip>
          <a:stretch>
            <a:fillRect/>
          </a:stretch>
        </p:blipFill>
        <p:spPr>
          <a:xfrm>
            <a:off x="288950" y="213750"/>
            <a:ext cx="1550826" cy="1550826"/>
          </a:xfrm>
          <a:prstGeom prst="rect">
            <a:avLst/>
          </a:prstGeom>
          <a:noFill/>
          <a:ln>
            <a:noFill/>
          </a:ln>
        </p:spPr>
      </p:pic>
      <p:sp>
        <p:nvSpPr>
          <p:cNvPr id="37" name="Google Shape;37;p4"/>
          <p:cNvSpPr/>
          <p:nvPr/>
        </p:nvSpPr>
        <p:spPr>
          <a:xfrm>
            <a:off x="0" y="0"/>
            <a:ext cx="124200" cy="30069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6"/>
          <p:cNvSpPr txBox="1">
            <a:spLocks noGrp="1"/>
          </p:cNvSpPr>
          <p:nvPr>
            <p:ph type="body" idx="1"/>
          </p:nvPr>
        </p:nvSpPr>
        <p:spPr>
          <a:xfrm>
            <a:off x="803975" y="234150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0" name="Google Shape;50;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 name="Google Shape;52;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3" name="Google Shape;53;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pic>
        <p:nvPicPr>
          <p:cNvPr id="55" name="Google Shape;55;p6"/>
          <p:cNvPicPr preferRelativeResize="0"/>
          <p:nvPr/>
        </p:nvPicPr>
        <p:blipFill>
          <a:blip r:embed="rId2">
            <a:alphaModFix/>
          </a:blip>
          <a:stretch>
            <a:fillRect/>
          </a:stretch>
        </p:blipFill>
        <p:spPr>
          <a:xfrm>
            <a:off x="3634800" y="0"/>
            <a:ext cx="1874399" cy="18743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with Title">
  <p:cSld name="BLANK_1">
    <p:spTree>
      <p:nvGrpSpPr>
        <p:cNvPr id="1" name="Shape 62"/>
        <p:cNvGrpSpPr/>
        <p:nvPr/>
      </p:nvGrpSpPr>
      <p:grpSpPr>
        <a:xfrm>
          <a:off x="0" y="0"/>
          <a:ext cx="0" cy="0"/>
          <a:chOff x="0" y="0"/>
          <a:chExt cx="0" cy="0"/>
        </a:xfrm>
      </p:grpSpPr>
      <p:sp>
        <p:nvSpPr>
          <p:cNvPr id="63" name="Google Shape;63;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8">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 name="Google Shape;65;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6" name="Google Shape;66;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7" name="Google Shape;67;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8" name="Google Shape;68;p8"/>
          <p:cNvSpPr txBox="1">
            <a:spLocks noGrp="1"/>
          </p:cNvSpPr>
          <p:nvPr>
            <p:ph type="title"/>
          </p:nvPr>
        </p:nvSpPr>
        <p:spPr>
          <a:xfrm>
            <a:off x="729450" y="2163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69" name="Google Shape;69;p8"/>
          <p:cNvSpPr/>
          <p:nvPr/>
        </p:nvSpPr>
        <p:spPr>
          <a:xfrm>
            <a:off x="0" y="356975"/>
            <a:ext cx="645300" cy="26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508000" y="353450"/>
            <a:ext cx="137400" cy="2610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Content">
  <p:cSld name="BLANK_1_1">
    <p:spTree>
      <p:nvGrpSpPr>
        <p:cNvPr id="1" name="Shape 71"/>
        <p:cNvGrpSpPr/>
        <p:nvPr/>
      </p:nvGrpSpPr>
      <p:grpSpPr>
        <a:xfrm>
          <a:off x="0" y="0"/>
          <a:ext cx="0" cy="0"/>
          <a:chOff x="0" y="0"/>
          <a:chExt cx="0" cy="0"/>
        </a:xfrm>
      </p:grpSpPr>
      <p:sp>
        <p:nvSpPr>
          <p:cNvPr id="72" name="Google Shape;7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3" name="Google Shape;73;p9">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7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5" name="Google Shape;7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6" name="Google Shape;7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7" name="Google Shape;77;p9"/>
          <p:cNvSpPr txBox="1">
            <a:spLocks noGrp="1"/>
          </p:cNvSpPr>
          <p:nvPr>
            <p:ph type="title"/>
          </p:nvPr>
        </p:nvSpPr>
        <p:spPr>
          <a:xfrm>
            <a:off x="729450" y="2163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78" name="Google Shape;78;p9"/>
          <p:cNvSpPr txBox="1">
            <a:spLocks noGrp="1"/>
          </p:cNvSpPr>
          <p:nvPr>
            <p:ph type="body" idx="1"/>
          </p:nvPr>
        </p:nvSpPr>
        <p:spPr>
          <a:xfrm>
            <a:off x="729450" y="934450"/>
            <a:ext cx="7329300" cy="2938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9" name="Google Shape;79;p9"/>
          <p:cNvSpPr/>
          <p:nvPr/>
        </p:nvSpPr>
        <p:spPr>
          <a:xfrm>
            <a:off x="0" y="356975"/>
            <a:ext cx="645300" cy="26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508000" y="353450"/>
            <a:ext cx="137400" cy="2610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2 Content">
  <p:cSld name="BLANK_1_1_1">
    <p:spTree>
      <p:nvGrpSpPr>
        <p:cNvPr id="1" name="Shape 81"/>
        <p:cNvGrpSpPr/>
        <p:nvPr/>
      </p:nvGrpSpPr>
      <p:grpSpPr>
        <a:xfrm>
          <a:off x="0" y="0"/>
          <a:ext cx="0" cy="0"/>
          <a:chOff x="0" y="0"/>
          <a:chExt cx="0" cy="0"/>
        </a:xfrm>
      </p:grpSpPr>
      <p:sp>
        <p:nvSpPr>
          <p:cNvPr id="82" name="Google Shape;8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3" name="Google Shape;83;p10">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6" name="Google Shape;86;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87" name="Google Shape;87;p10"/>
          <p:cNvSpPr txBox="1">
            <a:spLocks noGrp="1"/>
          </p:cNvSpPr>
          <p:nvPr>
            <p:ph type="title"/>
          </p:nvPr>
        </p:nvSpPr>
        <p:spPr>
          <a:xfrm>
            <a:off x="729450" y="2163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88" name="Google Shape;88;p10"/>
          <p:cNvSpPr txBox="1">
            <a:spLocks noGrp="1"/>
          </p:cNvSpPr>
          <p:nvPr>
            <p:ph type="body" idx="1"/>
          </p:nvPr>
        </p:nvSpPr>
        <p:spPr>
          <a:xfrm>
            <a:off x="729450" y="934450"/>
            <a:ext cx="3553500" cy="2938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89" name="Google Shape;89;p10"/>
          <p:cNvSpPr/>
          <p:nvPr/>
        </p:nvSpPr>
        <p:spPr>
          <a:xfrm>
            <a:off x="0" y="356975"/>
            <a:ext cx="645300" cy="26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p:nvPr/>
        </p:nvSpPr>
        <p:spPr>
          <a:xfrm>
            <a:off x="508000" y="353450"/>
            <a:ext cx="137400" cy="2610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txBox="1">
            <a:spLocks noGrp="1"/>
          </p:cNvSpPr>
          <p:nvPr>
            <p:ph type="body" idx="2"/>
          </p:nvPr>
        </p:nvSpPr>
        <p:spPr>
          <a:xfrm>
            <a:off x="4814525" y="934450"/>
            <a:ext cx="3553500" cy="2938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2"/>
        <p:cNvGrpSpPr/>
        <p:nvPr/>
      </p:nvGrpSpPr>
      <p:grpSpPr>
        <a:xfrm>
          <a:off x="0" y="0"/>
          <a:ext cx="0" cy="0"/>
          <a:chOff x="0" y="0"/>
          <a:chExt cx="0" cy="0"/>
        </a:xfrm>
      </p:grpSpPr>
      <p:sp>
        <p:nvSpPr>
          <p:cNvPr id="93" name="Google Shape;93;p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4" name="Google Shape;94;p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5" name="Google Shape;9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Proxima Nova"/>
              <a:buNone/>
              <a:defRPr sz="2800" b="1">
                <a:latin typeface="Proxima Nova"/>
                <a:ea typeface="Proxima Nova"/>
                <a:cs typeface="Proxima Nova"/>
                <a:sym typeface="Proxima Nova"/>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Quattrocento Sans"/>
              <a:buChar char="●"/>
              <a:defRPr sz="1800">
                <a:latin typeface="Quattrocento Sans"/>
                <a:ea typeface="Quattrocento Sans"/>
                <a:cs typeface="Quattrocento Sans"/>
                <a:sym typeface="Quattrocento Sans"/>
              </a:defRPr>
            </a:lvl1pPr>
            <a:lvl2pPr marL="914400" lvl="1" indent="-29845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2pPr>
            <a:lvl3pPr marL="1371600" lvl="2" indent="-29845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3pPr>
            <a:lvl4pPr marL="1828800" lvl="3" indent="-29845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4pPr>
            <a:lvl5pPr marL="2286000" lvl="4" indent="-29845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5pPr>
            <a:lvl6pPr marL="2743200" lvl="5" indent="-29845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6pPr>
            <a:lvl7pPr marL="3200400" lvl="6" indent="-29845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7pPr>
            <a:lvl8pPr marL="3657600" lvl="7" indent="-29845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8pPr>
            <a:lvl9pPr marL="4114800" lvl="8" indent="-298450">
              <a:lnSpc>
                <a:spcPct val="115000"/>
              </a:lnSpc>
              <a:spcBef>
                <a:spcPts val="1600"/>
              </a:spcBef>
              <a:spcAft>
                <a:spcPts val="1600"/>
              </a:spcAft>
              <a:buSzPts val="1100"/>
              <a:buFont typeface="Quattrocento Sans"/>
              <a:buChar char="■"/>
              <a:defRPr sz="1100">
                <a:latin typeface="Quattrocento Sans"/>
                <a:ea typeface="Quattrocento Sans"/>
                <a:cs typeface="Quattrocento Sans"/>
                <a:sym typeface="Quattrocento Sans"/>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a:off x="0" y="4814097"/>
            <a:ext cx="9144000" cy="329400"/>
          </a:xfrm>
          <a:prstGeom prst="rect">
            <a:avLst/>
          </a:prstGeom>
          <a:solidFill>
            <a:srgbClr val="F4F5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0" y="4814100"/>
            <a:ext cx="2339400" cy="3294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 name="Google Shape;11;p1"/>
          <p:cNvSpPr txBox="1"/>
          <p:nvPr/>
        </p:nvSpPr>
        <p:spPr>
          <a:xfrm>
            <a:off x="479550" y="4807350"/>
            <a:ext cx="1380300" cy="3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Quattrocento Sans"/>
                <a:ea typeface="Quattrocento Sans"/>
                <a:cs typeface="Quattrocento Sans"/>
                <a:sym typeface="Quattrocento Sans"/>
              </a:rPr>
              <a:t>www.ugm.ac.id</a:t>
            </a:r>
            <a:endParaRPr sz="1200" b="1">
              <a:solidFill>
                <a:srgbClr val="FFFFFF"/>
              </a:solidFill>
              <a:latin typeface="Quattrocento Sans"/>
              <a:ea typeface="Quattrocento Sans"/>
              <a:cs typeface="Quattrocento Sans"/>
              <a:sym typeface="Quattrocento Sans"/>
            </a:endParaRPr>
          </a:p>
        </p:txBody>
      </p:sp>
      <p:sp>
        <p:nvSpPr>
          <p:cNvPr id="12" name="Google Shape;12;p1"/>
          <p:cNvSpPr txBox="1"/>
          <p:nvPr/>
        </p:nvSpPr>
        <p:spPr>
          <a:xfrm>
            <a:off x="3207450" y="4807350"/>
            <a:ext cx="3450900" cy="3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74364"/>
                </a:solidFill>
                <a:latin typeface="Quattrocento Sans"/>
                <a:ea typeface="Quattrocento Sans"/>
                <a:cs typeface="Quattrocento Sans"/>
                <a:sym typeface="Quattrocento Sans"/>
              </a:rPr>
              <a:t>Locally Rooted, Globally Respected</a:t>
            </a:r>
            <a:endParaRPr sz="1200">
              <a:solidFill>
                <a:srgbClr val="074364"/>
              </a:solidFill>
              <a:latin typeface="Quattrocento Sans"/>
              <a:ea typeface="Quattrocento Sans"/>
              <a:cs typeface="Quattrocento Sans"/>
              <a:sym typeface="Quattrocento Sans"/>
            </a:endParaRPr>
          </a:p>
        </p:txBody>
      </p:sp>
      <p:pic>
        <p:nvPicPr>
          <p:cNvPr id="13" name="Google Shape;13;p1"/>
          <p:cNvPicPr preferRelativeResize="0"/>
          <p:nvPr/>
        </p:nvPicPr>
        <p:blipFill>
          <a:blip r:embed="rId10">
            <a:alphaModFix/>
          </a:blip>
          <a:stretch>
            <a:fillRect/>
          </a:stretch>
        </p:blipFill>
        <p:spPr>
          <a:xfrm>
            <a:off x="7160464" y="4749850"/>
            <a:ext cx="1983535" cy="454775"/>
          </a:xfrm>
          <a:prstGeom prst="rect">
            <a:avLst/>
          </a:prstGeom>
          <a:noFill/>
          <a:ln>
            <a:noFill/>
          </a:ln>
        </p:spPr>
      </p:pic>
      <p:pic>
        <p:nvPicPr>
          <p:cNvPr id="14" name="Google Shape;14;p1"/>
          <p:cNvPicPr preferRelativeResize="0"/>
          <p:nvPr/>
        </p:nvPicPr>
        <p:blipFill rotWithShape="1">
          <a:blip r:embed="rId11">
            <a:alphaModFix amt="88000"/>
          </a:blip>
          <a:srcRect r="49315"/>
          <a:stretch/>
        </p:blipFill>
        <p:spPr>
          <a:xfrm>
            <a:off x="7193251" y="353600"/>
            <a:ext cx="1950750" cy="3991048"/>
          </a:xfrm>
          <a:prstGeom prst="rect">
            <a:avLst/>
          </a:prstGeom>
          <a:noFill/>
          <a:ln>
            <a:noFill/>
          </a:ln>
          <a:effectLst>
            <a:outerShdw blurRad="57150" dist="19050" dir="5400000" algn="bl" rotWithShape="0">
              <a:srgbClr val="000000">
                <a:alpha val="9000"/>
              </a:srgbClr>
            </a:outerShdw>
          </a:effectLst>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hyperlink" Target="https://developers.google.com/earth-engine/datasets/" TargetMode="External"/><Relationship Id="rId3" Type="http://schemas.openxmlformats.org/officeDocument/2006/relationships/image" Target="../media/image32.png"/><Relationship Id="rId7" Type="http://schemas.openxmlformats.org/officeDocument/2006/relationships/hyperlink" Target="https://giovanni.gsfc.nasa.gov/giovanni/"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data.humdata.org/dataset/cod-ab-idn"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0.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gif"/></Relationships>
</file>

<file path=ppt/slides/_rels/slide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6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00.png"/></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3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2"/>
          <p:cNvSpPr/>
          <p:nvPr/>
        </p:nvSpPr>
        <p:spPr>
          <a:xfrm flipH="1">
            <a:off x="479550" y="0"/>
            <a:ext cx="1874400" cy="2945400"/>
          </a:xfrm>
          <a:prstGeom prst="rect">
            <a:avLst/>
          </a:prstGeom>
          <a:solidFill>
            <a:srgbClr val="F4F5FB"/>
          </a:solidFill>
          <a:ln>
            <a:noFill/>
          </a:ln>
          <a:effectLst>
            <a:outerShdw blurRad="57150" dist="19050" dir="540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2"/>
          <p:cNvSpPr/>
          <p:nvPr/>
        </p:nvSpPr>
        <p:spPr>
          <a:xfrm flipH="1">
            <a:off x="479550" y="2935650"/>
            <a:ext cx="1874400" cy="942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 name="Google Shape;102;p12"/>
          <p:cNvPicPr preferRelativeResize="0"/>
          <p:nvPr/>
        </p:nvPicPr>
        <p:blipFill>
          <a:blip r:embed="rId3">
            <a:alphaModFix/>
          </a:blip>
          <a:stretch>
            <a:fillRect/>
          </a:stretch>
        </p:blipFill>
        <p:spPr>
          <a:xfrm>
            <a:off x="479550" y="535500"/>
            <a:ext cx="1874399" cy="1874399"/>
          </a:xfrm>
          <a:prstGeom prst="rect">
            <a:avLst/>
          </a:prstGeom>
          <a:noFill/>
          <a:ln>
            <a:noFill/>
          </a:ln>
        </p:spPr>
      </p:pic>
      <p:sp>
        <p:nvSpPr>
          <p:cNvPr id="103" name="Google Shape;103;p12"/>
          <p:cNvSpPr/>
          <p:nvPr/>
        </p:nvSpPr>
        <p:spPr>
          <a:xfrm>
            <a:off x="2339275" y="4814100"/>
            <a:ext cx="6804600" cy="329400"/>
          </a:xfrm>
          <a:prstGeom prst="rect">
            <a:avLst/>
          </a:prstGeom>
          <a:solidFill>
            <a:srgbClr val="F4F5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a:off x="0" y="4814100"/>
            <a:ext cx="2339400" cy="3429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2"/>
          <p:cNvPicPr preferRelativeResize="0"/>
          <p:nvPr/>
        </p:nvPicPr>
        <p:blipFill>
          <a:blip r:embed="rId4">
            <a:alphaModFix/>
          </a:blip>
          <a:stretch>
            <a:fillRect/>
          </a:stretch>
        </p:blipFill>
        <p:spPr>
          <a:xfrm>
            <a:off x="6993207" y="4731013"/>
            <a:ext cx="2156631" cy="480257"/>
          </a:xfrm>
          <a:prstGeom prst="rect">
            <a:avLst/>
          </a:prstGeom>
          <a:noFill/>
          <a:ln>
            <a:noFill/>
          </a:ln>
        </p:spPr>
      </p:pic>
      <p:sp>
        <p:nvSpPr>
          <p:cNvPr id="106" name="Google Shape;106;p12"/>
          <p:cNvSpPr txBox="1"/>
          <p:nvPr/>
        </p:nvSpPr>
        <p:spPr>
          <a:xfrm>
            <a:off x="479550" y="4807350"/>
            <a:ext cx="1380300" cy="3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Quattrocento Sans"/>
                <a:ea typeface="Quattrocento Sans"/>
                <a:cs typeface="Quattrocento Sans"/>
                <a:sym typeface="Quattrocento Sans"/>
              </a:rPr>
              <a:t>www.ugm.ac.id</a:t>
            </a:r>
            <a:endParaRPr sz="1200" b="1">
              <a:solidFill>
                <a:srgbClr val="FFFFFF"/>
              </a:solidFill>
              <a:latin typeface="Quattrocento Sans"/>
              <a:ea typeface="Quattrocento Sans"/>
              <a:cs typeface="Quattrocento Sans"/>
              <a:sym typeface="Quattrocento Sans"/>
            </a:endParaRPr>
          </a:p>
        </p:txBody>
      </p:sp>
      <p:sp>
        <p:nvSpPr>
          <p:cNvPr id="107" name="Google Shape;107;p12"/>
          <p:cNvSpPr txBox="1"/>
          <p:nvPr/>
        </p:nvSpPr>
        <p:spPr>
          <a:xfrm>
            <a:off x="3207450" y="4807350"/>
            <a:ext cx="3450900" cy="3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74364"/>
                </a:solidFill>
                <a:latin typeface="Quattrocento Sans"/>
                <a:ea typeface="Quattrocento Sans"/>
                <a:cs typeface="Quattrocento Sans"/>
                <a:sym typeface="Quattrocento Sans"/>
              </a:rPr>
              <a:t>Locally Rooted, Globally Respected</a:t>
            </a:r>
            <a:endParaRPr sz="1200">
              <a:solidFill>
                <a:srgbClr val="074364"/>
              </a:solidFill>
              <a:latin typeface="Quattrocento Sans"/>
              <a:ea typeface="Quattrocento Sans"/>
              <a:cs typeface="Quattrocento Sans"/>
              <a:sym typeface="Quattrocento Sans"/>
            </a:endParaRPr>
          </a:p>
        </p:txBody>
      </p:sp>
      <p:sp>
        <p:nvSpPr>
          <p:cNvPr id="108" name="Google Shape;108;p12"/>
          <p:cNvSpPr txBox="1">
            <a:spLocks noGrp="1"/>
          </p:cNvSpPr>
          <p:nvPr>
            <p:ph type="ctrTitle"/>
          </p:nvPr>
        </p:nvSpPr>
        <p:spPr>
          <a:xfrm>
            <a:off x="2354025" y="1375425"/>
            <a:ext cx="6430500" cy="103447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000" dirty="0"/>
              <a:t>Spatial Analysis: A (not so) simple introduction</a:t>
            </a:r>
            <a:endParaRPr lang="en-GB" sz="3000" dirty="0"/>
          </a:p>
        </p:txBody>
      </p:sp>
      <p:sp>
        <p:nvSpPr>
          <p:cNvPr id="109" name="Google Shape;109;p12"/>
          <p:cNvSpPr txBox="1">
            <a:spLocks noGrp="1"/>
          </p:cNvSpPr>
          <p:nvPr>
            <p:ph type="subTitle" idx="1"/>
          </p:nvPr>
        </p:nvSpPr>
        <p:spPr>
          <a:xfrm>
            <a:off x="4069325" y="2660325"/>
            <a:ext cx="4707600" cy="342900"/>
          </a:xfrm>
          <a:prstGeom prst="rect">
            <a:avLst/>
          </a:prstGeom>
        </p:spPr>
        <p:txBody>
          <a:bodyPr spcFirstLastPara="1" wrap="square" lIns="91425" tIns="91425" rIns="91425" bIns="91425" anchor="t" anchorCtr="0">
            <a:noAutofit/>
          </a:bodyPr>
          <a:lstStyle/>
          <a:p>
            <a:pPr marL="0" indent="0"/>
            <a:r>
              <a:rPr lang="en-GB" dirty="0"/>
              <a:t>05/6/2024</a:t>
            </a:r>
          </a:p>
        </p:txBody>
      </p:sp>
      <p:sp>
        <p:nvSpPr>
          <p:cNvPr id="110" name="Google Shape;110;p12"/>
          <p:cNvSpPr txBox="1">
            <a:spLocks noGrp="1"/>
          </p:cNvSpPr>
          <p:nvPr>
            <p:ph type="subTitle" idx="2"/>
          </p:nvPr>
        </p:nvSpPr>
        <p:spPr>
          <a:xfrm>
            <a:off x="4835300" y="2310150"/>
            <a:ext cx="3941700" cy="54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b="1" dirty="0"/>
              <a:t>Muhammad Akmal Farouqi</a:t>
            </a:r>
            <a:endParaRPr b="1" dirty="0"/>
          </a:p>
        </p:txBody>
      </p:sp>
      <p:sp>
        <p:nvSpPr>
          <p:cNvPr id="3" name="Subtitle 2">
            <a:extLst>
              <a:ext uri="{FF2B5EF4-FFF2-40B4-BE49-F238E27FC236}">
                <a16:creationId xmlns:a16="http://schemas.microsoft.com/office/drawing/2014/main" id="{FB8318D6-B32E-3F39-C9B2-6D83B23A044B}"/>
              </a:ext>
            </a:extLst>
          </p:cNvPr>
          <p:cNvSpPr>
            <a:spLocks noGrp="1"/>
          </p:cNvSpPr>
          <p:nvPr>
            <p:ph type="subTitle" idx="3"/>
          </p:nvPr>
        </p:nvSpPr>
        <p:spPr/>
        <p:txBody>
          <a:bodyPr/>
          <a:lstStyle/>
          <a:p>
            <a:endParaRPr lang="en-ID"/>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6432BC7C-9CBF-53A6-4BBF-8B1D56859528}"/>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31481326-0938-C109-6E1C-2F15E63C0372}"/>
              </a:ext>
            </a:extLst>
          </p:cNvPr>
          <p:cNvSpPr txBox="1">
            <a:spLocks noGrp="1"/>
          </p:cNvSpPr>
          <p:nvPr>
            <p:ph type="title"/>
          </p:nvPr>
        </p:nvSpPr>
        <p:spPr>
          <a:xfrm>
            <a:off x="729450" y="170180"/>
            <a:ext cx="8414550" cy="627263"/>
          </a:xfrm>
          <a:prstGeom prst="rect">
            <a:avLst/>
          </a:prstGeom>
        </p:spPr>
        <p:txBody>
          <a:bodyPr spcFirstLastPara="1" wrap="square" lIns="91425" tIns="91425" rIns="91425" bIns="91425" anchor="ctr" anchorCtr="0">
            <a:noAutofit/>
          </a:bodyPr>
          <a:lstStyle/>
          <a:p>
            <a:pPr algn="l"/>
            <a:r>
              <a:rPr lang="en-GB" sz="2200" dirty="0"/>
              <a:t>Spatial Data</a:t>
            </a:r>
          </a:p>
        </p:txBody>
      </p:sp>
      <p:pic>
        <p:nvPicPr>
          <p:cNvPr id="3" name="Picture 2">
            <a:extLst>
              <a:ext uri="{FF2B5EF4-FFF2-40B4-BE49-F238E27FC236}">
                <a16:creationId xmlns:a16="http://schemas.microsoft.com/office/drawing/2014/main" id="{F273CB1D-FA7E-DC42-5F5D-8DD7844BBF4F}"/>
              </a:ext>
            </a:extLst>
          </p:cNvPr>
          <p:cNvPicPr>
            <a:picLocks noChangeAspect="1"/>
          </p:cNvPicPr>
          <p:nvPr/>
        </p:nvPicPr>
        <p:blipFill>
          <a:blip r:embed="rId3"/>
          <a:stretch>
            <a:fillRect/>
          </a:stretch>
        </p:blipFill>
        <p:spPr>
          <a:xfrm>
            <a:off x="348450" y="1189645"/>
            <a:ext cx="4375950" cy="1613944"/>
          </a:xfrm>
          <a:prstGeom prst="rect">
            <a:avLst/>
          </a:prstGeom>
        </p:spPr>
      </p:pic>
      <p:pic>
        <p:nvPicPr>
          <p:cNvPr id="5" name="Picture 4">
            <a:extLst>
              <a:ext uri="{FF2B5EF4-FFF2-40B4-BE49-F238E27FC236}">
                <a16:creationId xmlns:a16="http://schemas.microsoft.com/office/drawing/2014/main" id="{FDCE8B97-CD5C-9A38-B3F9-1234EFA02DFF}"/>
              </a:ext>
            </a:extLst>
          </p:cNvPr>
          <p:cNvPicPr>
            <a:picLocks noChangeAspect="1"/>
          </p:cNvPicPr>
          <p:nvPr/>
        </p:nvPicPr>
        <p:blipFill>
          <a:blip r:embed="rId4"/>
          <a:srcRect t="51658" b="-4270"/>
          <a:stretch>
            <a:fillRect/>
          </a:stretch>
        </p:blipFill>
        <p:spPr>
          <a:xfrm>
            <a:off x="606954" y="3472181"/>
            <a:ext cx="3858941" cy="1671319"/>
          </a:xfrm>
          <a:prstGeom prst="rect">
            <a:avLst/>
          </a:prstGeom>
        </p:spPr>
      </p:pic>
      <p:sp>
        <p:nvSpPr>
          <p:cNvPr id="6" name="Rectangle 5">
            <a:extLst>
              <a:ext uri="{FF2B5EF4-FFF2-40B4-BE49-F238E27FC236}">
                <a16:creationId xmlns:a16="http://schemas.microsoft.com/office/drawing/2014/main" id="{25728801-1124-6858-7F70-5D853C79D92E}"/>
              </a:ext>
            </a:extLst>
          </p:cNvPr>
          <p:cNvSpPr/>
          <p:nvPr/>
        </p:nvSpPr>
        <p:spPr>
          <a:xfrm>
            <a:off x="348450" y="795381"/>
            <a:ext cx="4375950" cy="21173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313131"/>
                </a:solidFill>
              </a:rPr>
              <a:t>Lattice data (Grid-cell data)</a:t>
            </a:r>
            <a:endParaRPr lang="en-ID" i="1" dirty="0">
              <a:solidFill>
                <a:srgbClr val="31313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EFDAA3E-AB72-6708-F61D-7748D4C3F8DB}"/>
              </a:ext>
            </a:extLst>
          </p:cNvPr>
          <p:cNvSpPr/>
          <p:nvPr/>
        </p:nvSpPr>
        <p:spPr>
          <a:xfrm>
            <a:off x="348450" y="3099041"/>
            <a:ext cx="4375950" cy="223279"/>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Non-Lattice data</a:t>
            </a:r>
            <a:endParaRPr lang="en-ID" i="1" dirty="0">
              <a:solidFill>
                <a:schemeClr val="bg1"/>
              </a:solidFill>
              <a:latin typeface="Courier New" panose="02070309020205020404" pitchFamily="49" charset="0"/>
              <a:cs typeface="Courier New" panose="02070309020205020404" pitchFamily="49" charset="0"/>
            </a:endParaRPr>
          </a:p>
        </p:txBody>
      </p:sp>
      <p:cxnSp>
        <p:nvCxnSpPr>
          <p:cNvPr id="8" name="Straight Connector 7">
            <a:extLst>
              <a:ext uri="{FF2B5EF4-FFF2-40B4-BE49-F238E27FC236}">
                <a16:creationId xmlns:a16="http://schemas.microsoft.com/office/drawing/2014/main" id="{CF303A02-6614-61C5-DF79-B1F18CB4A09C}"/>
              </a:ext>
            </a:extLst>
          </p:cNvPr>
          <p:cNvCxnSpPr>
            <a:cxnSpLocks/>
          </p:cNvCxnSpPr>
          <p:nvPr/>
        </p:nvCxnSpPr>
        <p:spPr>
          <a:xfrm flipV="1">
            <a:off x="4850248" y="795381"/>
            <a:ext cx="0" cy="4193179"/>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2774920-72F9-F153-24BD-30B926DDD667}"/>
              </a:ext>
            </a:extLst>
          </p:cNvPr>
          <p:cNvSpPr/>
          <p:nvPr/>
        </p:nvSpPr>
        <p:spPr>
          <a:xfrm>
            <a:off x="4962700" y="795381"/>
            <a:ext cx="4018738" cy="211733"/>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313131"/>
                </a:solidFill>
              </a:rPr>
              <a:t>Handling spatial data</a:t>
            </a:r>
            <a:endParaRPr lang="en-ID" i="1" dirty="0">
              <a:solidFill>
                <a:srgbClr val="313131"/>
              </a:solidFill>
              <a:latin typeface="Courier New" panose="020703090202050204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F2AF267D-41B7-8281-13E9-710405E83480}"/>
              </a:ext>
            </a:extLst>
          </p:cNvPr>
          <p:cNvPicPr>
            <a:picLocks noChangeAspect="1"/>
          </p:cNvPicPr>
          <p:nvPr/>
        </p:nvPicPr>
        <p:blipFill>
          <a:blip r:embed="rId5"/>
          <a:srcRect l="3333"/>
          <a:stretch>
            <a:fillRect/>
          </a:stretch>
        </p:blipFill>
        <p:spPr>
          <a:xfrm>
            <a:off x="4888118" y="1029243"/>
            <a:ext cx="4167902" cy="1934748"/>
          </a:xfrm>
          <a:prstGeom prst="rect">
            <a:avLst/>
          </a:prstGeom>
        </p:spPr>
      </p:pic>
      <p:sp>
        <p:nvSpPr>
          <p:cNvPr id="14" name="Rectangle 13">
            <a:extLst>
              <a:ext uri="{FF2B5EF4-FFF2-40B4-BE49-F238E27FC236}">
                <a16:creationId xmlns:a16="http://schemas.microsoft.com/office/drawing/2014/main" id="{884B2238-F9D2-1BA3-EE62-F773FB1417A5}"/>
              </a:ext>
            </a:extLst>
          </p:cNvPr>
          <p:cNvSpPr/>
          <p:nvPr/>
        </p:nvSpPr>
        <p:spPr>
          <a:xfrm>
            <a:off x="4936725" y="2986120"/>
            <a:ext cx="4119295" cy="1230280"/>
          </a:xfrm>
          <a:prstGeom prst="rect">
            <a:avLst/>
          </a:prstGeom>
          <a:no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ysClr val="windowText" lastClr="000000"/>
                </a:solidFill>
                <a:latin typeface="Aptos" panose="020B0004020202020204" pitchFamily="34" charset="0"/>
              </a:rPr>
              <a:t>Some spatial data sources:</a:t>
            </a:r>
          </a:p>
          <a:p>
            <a:pPr marL="171450" indent="-171450">
              <a:buFont typeface="Arial" panose="020B0604020202020204" pitchFamily="34" charset="0"/>
              <a:buChar char="•"/>
            </a:pPr>
            <a:r>
              <a:rPr lang="en-US" sz="1200" dirty="0">
                <a:solidFill>
                  <a:sysClr val="windowText" lastClr="000000"/>
                </a:solidFill>
                <a:latin typeface="Aptos" panose="020B0004020202020204" pitchFamily="34" charset="0"/>
              </a:rPr>
              <a:t>SHP Indonesia: </a:t>
            </a:r>
            <a:r>
              <a:rPr lang="en-US" sz="1200" dirty="0">
                <a:solidFill>
                  <a:sysClr val="windowText" lastClr="000000"/>
                </a:solidFill>
                <a:latin typeface="Aptos" panose="020B0004020202020204" pitchFamily="34" charset="0"/>
                <a:hlinkClick r:id="rId6"/>
              </a:rPr>
              <a:t>ESRI</a:t>
            </a:r>
            <a:endParaRPr lang="en-US" sz="1200" dirty="0">
              <a:solidFill>
                <a:sysClr val="windowText" lastClr="000000"/>
              </a:solidFill>
              <a:latin typeface="Aptos" panose="020B0004020202020204" pitchFamily="34" charset="0"/>
            </a:endParaRPr>
          </a:p>
          <a:p>
            <a:pPr marL="171450" indent="-171450">
              <a:buFont typeface="Arial" panose="020B0604020202020204" pitchFamily="34" charset="0"/>
              <a:buChar char="•"/>
            </a:pPr>
            <a:r>
              <a:rPr lang="en-US" sz="1200" dirty="0">
                <a:solidFill>
                  <a:sysClr val="windowText" lastClr="000000"/>
                </a:solidFill>
                <a:latin typeface="Aptos" panose="020B0004020202020204" pitchFamily="34" charset="0"/>
              </a:rPr>
              <a:t>Climate data: </a:t>
            </a:r>
            <a:r>
              <a:rPr lang="en-US" sz="1200" dirty="0">
                <a:solidFill>
                  <a:sysClr val="windowText" lastClr="000000"/>
                </a:solidFill>
                <a:latin typeface="Aptos" panose="020B0004020202020204" pitchFamily="34" charset="0"/>
                <a:hlinkClick r:id="rId7"/>
              </a:rPr>
              <a:t>NASA</a:t>
            </a:r>
            <a:endParaRPr lang="en-US" sz="1200" dirty="0">
              <a:solidFill>
                <a:sysClr val="windowText" lastClr="000000"/>
              </a:solidFill>
              <a:latin typeface="Aptos" panose="020B0004020202020204" pitchFamily="34" charset="0"/>
            </a:endParaRPr>
          </a:p>
          <a:p>
            <a:pPr marL="171450" indent="-171450">
              <a:buFont typeface="Arial" panose="020B0604020202020204" pitchFamily="34" charset="0"/>
              <a:buChar char="•"/>
            </a:pPr>
            <a:r>
              <a:rPr lang="en-US" sz="1200" dirty="0">
                <a:solidFill>
                  <a:sysClr val="windowText" lastClr="000000"/>
                </a:solidFill>
                <a:latin typeface="Aptos" panose="020B0004020202020204" pitchFamily="34" charset="0"/>
              </a:rPr>
              <a:t>Other (land use, NTL, </a:t>
            </a:r>
            <a:r>
              <a:rPr lang="en-US" sz="1200" dirty="0" err="1">
                <a:solidFill>
                  <a:sysClr val="windowText" lastClr="000000"/>
                </a:solidFill>
                <a:latin typeface="Aptos" panose="020B0004020202020204" pitchFamily="34" charset="0"/>
              </a:rPr>
              <a:t>etc</a:t>
            </a:r>
            <a:r>
              <a:rPr lang="en-US" sz="1200" dirty="0">
                <a:solidFill>
                  <a:sysClr val="windowText" lastClr="000000"/>
                </a:solidFill>
                <a:latin typeface="Aptos" panose="020B0004020202020204" pitchFamily="34" charset="0"/>
              </a:rPr>
              <a:t>): </a:t>
            </a:r>
            <a:r>
              <a:rPr lang="en-US" sz="1200" dirty="0">
                <a:solidFill>
                  <a:sysClr val="windowText" lastClr="000000"/>
                </a:solidFill>
                <a:latin typeface="Aptos" panose="020B0004020202020204" pitchFamily="34" charset="0"/>
                <a:hlinkClick r:id="rId8"/>
              </a:rPr>
              <a:t>link</a:t>
            </a:r>
            <a:r>
              <a:rPr lang="en-US" sz="1200" dirty="0">
                <a:solidFill>
                  <a:sysClr val="windowText" lastClr="000000"/>
                </a:solidFill>
                <a:latin typeface="Aptos" panose="020B0004020202020204" pitchFamily="34" charset="0"/>
              </a:rPr>
              <a:t>.</a:t>
            </a:r>
          </a:p>
        </p:txBody>
      </p:sp>
    </p:spTree>
    <p:extLst>
      <p:ext uri="{BB962C8B-B14F-4D97-AF65-F5344CB8AC3E}">
        <p14:creationId xmlns:p14="http://schemas.microsoft.com/office/powerpoint/2010/main" val="2069205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1DB17862-C46E-D528-B314-8C8C62FD2BF7}"/>
            </a:ext>
          </a:extLst>
        </p:cNvPr>
        <p:cNvGrpSpPr/>
        <p:nvPr/>
      </p:nvGrpSpPr>
      <p:grpSpPr>
        <a:xfrm>
          <a:off x="0" y="0"/>
          <a:ext cx="0" cy="0"/>
          <a:chOff x="0" y="0"/>
          <a:chExt cx="0" cy="0"/>
        </a:xfrm>
      </p:grpSpPr>
      <p:sp>
        <p:nvSpPr>
          <p:cNvPr id="39" name="Title 38">
            <a:extLst>
              <a:ext uri="{FF2B5EF4-FFF2-40B4-BE49-F238E27FC236}">
                <a16:creationId xmlns:a16="http://schemas.microsoft.com/office/drawing/2014/main" id="{482BA2F9-AA9E-BD56-2C6C-80AEE25F0E37}"/>
              </a:ext>
            </a:extLst>
          </p:cNvPr>
          <p:cNvSpPr>
            <a:spLocks noGrp="1"/>
          </p:cNvSpPr>
          <p:nvPr>
            <p:ph type="title"/>
          </p:nvPr>
        </p:nvSpPr>
        <p:spPr/>
        <p:txBody>
          <a:bodyPr/>
          <a:lstStyle/>
          <a:p>
            <a:r>
              <a:rPr lang="en-US" sz="2200" b="1" dirty="0">
                <a:solidFill>
                  <a:schemeClr val="bg2"/>
                </a:solidFill>
                <a:latin typeface="Proxima Nova" panose="020B0604020202020204" charset="0"/>
              </a:rPr>
              <a:t>Detecting Spatial Autocorrelation: Global</a:t>
            </a:r>
            <a:endParaRPr lang="en-ID" sz="2200" b="1" dirty="0">
              <a:solidFill>
                <a:schemeClr val="bg2"/>
              </a:solidFill>
              <a:latin typeface="Proxima Nova" panose="020B0604020202020204" charset="0"/>
            </a:endParaRPr>
          </a:p>
        </p:txBody>
      </p:sp>
      <p:sp>
        <p:nvSpPr>
          <p:cNvPr id="2" name="Rectangle 1">
            <a:extLst>
              <a:ext uri="{FF2B5EF4-FFF2-40B4-BE49-F238E27FC236}">
                <a16:creationId xmlns:a16="http://schemas.microsoft.com/office/drawing/2014/main" id="{831F45EA-9D3C-E4E9-2130-DB792BFACFD3}"/>
              </a:ext>
            </a:extLst>
          </p:cNvPr>
          <p:cNvSpPr/>
          <p:nvPr/>
        </p:nvSpPr>
        <p:spPr>
          <a:xfrm>
            <a:off x="316992" y="751550"/>
            <a:ext cx="8510016" cy="535201"/>
          </a:xfrm>
          <a:prstGeom prst="rect">
            <a:avLst/>
          </a:prstGeom>
          <a:no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ysClr val="windowText" lastClr="000000"/>
                </a:solidFill>
                <a:latin typeface="Aptos" panose="020B0004020202020204" pitchFamily="34" charset="0"/>
              </a:rPr>
              <a:t>Global spatial autocorrelation measures whether similar values (e.g., high or low) tend to cluster together across an entire study area. In other words, detecting the presence of spatial autocorrelation across the sample. Common indicators used are Moran’s I and Geary’s C</a:t>
            </a:r>
          </a:p>
        </p:txBody>
      </p:sp>
      <p:sp>
        <p:nvSpPr>
          <p:cNvPr id="12" name="Rectangle 11">
            <a:extLst>
              <a:ext uri="{FF2B5EF4-FFF2-40B4-BE49-F238E27FC236}">
                <a16:creationId xmlns:a16="http://schemas.microsoft.com/office/drawing/2014/main" id="{02D36F45-6E45-801B-6C83-E962374C31F6}"/>
              </a:ext>
            </a:extLst>
          </p:cNvPr>
          <p:cNvSpPr/>
          <p:nvPr/>
        </p:nvSpPr>
        <p:spPr>
          <a:xfrm>
            <a:off x="231494" y="1402647"/>
            <a:ext cx="4255009" cy="249917"/>
          </a:xfrm>
          <a:prstGeom prst="rect">
            <a:avLst/>
          </a:prstGeom>
          <a:solidFill>
            <a:schemeClr val="accent3">
              <a:lumMod val="20000"/>
              <a:lumOff val="80000"/>
            </a:schemeClr>
          </a:solid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latin typeface="Aptos" panose="020B0004020202020204" pitchFamily="34" charset="0"/>
              </a:rPr>
              <a:t>Moran’s I</a:t>
            </a:r>
          </a:p>
        </p:txBody>
      </p:sp>
      <p:sp>
        <p:nvSpPr>
          <p:cNvPr id="15" name="Rectangle 14">
            <a:extLst>
              <a:ext uri="{FF2B5EF4-FFF2-40B4-BE49-F238E27FC236}">
                <a16:creationId xmlns:a16="http://schemas.microsoft.com/office/drawing/2014/main" id="{37EF3378-F72E-3FED-4304-20362232774B}"/>
              </a:ext>
            </a:extLst>
          </p:cNvPr>
          <p:cNvSpPr/>
          <p:nvPr/>
        </p:nvSpPr>
        <p:spPr>
          <a:xfrm>
            <a:off x="4571999" y="1402646"/>
            <a:ext cx="4255009" cy="249917"/>
          </a:xfrm>
          <a:prstGeom prst="rect">
            <a:avLst/>
          </a:prstGeom>
          <a:solidFill>
            <a:schemeClr val="accent3">
              <a:lumMod val="20000"/>
              <a:lumOff val="80000"/>
            </a:schemeClr>
          </a:solid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latin typeface="Aptos" panose="020B0004020202020204" pitchFamily="34" charset="0"/>
              </a:rPr>
              <a:t>Geary’s C</a:t>
            </a:r>
          </a:p>
        </p:txBody>
      </p:sp>
      <p:cxnSp>
        <p:nvCxnSpPr>
          <p:cNvPr id="17" name="Straight Connector 16">
            <a:extLst>
              <a:ext uri="{FF2B5EF4-FFF2-40B4-BE49-F238E27FC236}">
                <a16:creationId xmlns:a16="http://schemas.microsoft.com/office/drawing/2014/main" id="{0678CAF6-6FF8-A9B9-A639-1C5D5884E6FB}"/>
              </a:ext>
            </a:extLst>
          </p:cNvPr>
          <p:cNvCxnSpPr>
            <a:cxnSpLocks/>
          </p:cNvCxnSpPr>
          <p:nvPr/>
        </p:nvCxnSpPr>
        <p:spPr>
          <a:xfrm>
            <a:off x="4530646" y="1402646"/>
            <a:ext cx="0" cy="3497277"/>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98EB9228-38B0-DC95-462F-4855CB68C47D}"/>
              </a:ext>
            </a:extLst>
          </p:cNvPr>
          <p:cNvPicPr>
            <a:picLocks noChangeAspect="1"/>
          </p:cNvPicPr>
          <p:nvPr/>
        </p:nvPicPr>
        <p:blipFill>
          <a:blip r:embed="rId3"/>
          <a:stretch>
            <a:fillRect/>
          </a:stretch>
        </p:blipFill>
        <p:spPr>
          <a:xfrm>
            <a:off x="1180326" y="2648587"/>
            <a:ext cx="1809208" cy="110500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02C0563-5657-51E1-DA8B-6E211672A4F1}"/>
                  </a:ext>
                </a:extLst>
              </p:cNvPr>
              <p:cNvSpPr txBox="1"/>
              <p:nvPr/>
            </p:nvSpPr>
            <p:spPr>
              <a:xfrm>
                <a:off x="5367498" y="2830715"/>
                <a:ext cx="2705361" cy="6411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D" i="1" smtClean="0">
                          <a:latin typeface="Cambria Math" panose="02040503050406030204" pitchFamily="18" charset="0"/>
                        </a:rPr>
                        <m:t>𝐶</m:t>
                      </m:r>
                      <m:r>
                        <a:rPr lang="en-ID" i="0">
                          <a:latin typeface="Cambria Math" panose="02040503050406030204" pitchFamily="18" charset="0"/>
                        </a:rPr>
                        <m:t>=</m:t>
                      </m:r>
                      <m:f>
                        <m:fPr>
                          <m:ctrlPr>
                            <a:rPr lang="en-ID" i="1">
                              <a:solidFill>
                                <a:srgbClr val="836967"/>
                              </a:solidFill>
                              <a:latin typeface="Cambria Math" panose="02040503050406030204" pitchFamily="18" charset="0"/>
                            </a:rPr>
                          </m:ctrlPr>
                        </m:fPr>
                        <m:num>
                          <m:r>
                            <a:rPr lang="en-ID" i="1">
                              <a:latin typeface="Cambria Math" panose="02040503050406030204" pitchFamily="18" charset="0"/>
                            </a:rPr>
                            <m:t>𝑛</m:t>
                          </m:r>
                          <m:r>
                            <a:rPr lang="en-ID" i="0">
                              <a:latin typeface="Cambria Math" panose="02040503050406030204" pitchFamily="18" charset="0"/>
                            </a:rPr>
                            <m:t>−1</m:t>
                          </m:r>
                        </m:num>
                        <m:den>
                          <m:r>
                            <a:rPr lang="en-ID" i="0">
                              <a:latin typeface="Cambria Math" panose="02040503050406030204" pitchFamily="18" charset="0"/>
                            </a:rPr>
                            <m:t>2</m:t>
                          </m:r>
                          <m:r>
                            <a:rPr lang="en-ID" i="1">
                              <a:latin typeface="Cambria Math" panose="02040503050406030204" pitchFamily="18" charset="0"/>
                            </a:rPr>
                            <m:t>𝑊</m:t>
                          </m:r>
                        </m:den>
                      </m:f>
                      <m:r>
                        <a:rPr lang="en-ID" i="0">
                          <a:latin typeface="Cambria Math" panose="02040503050406030204" pitchFamily="18" charset="0"/>
                        </a:rPr>
                        <m:t>×</m:t>
                      </m:r>
                      <m:f>
                        <m:fPr>
                          <m:ctrlPr>
                            <a:rPr lang="en-ID" i="1">
                              <a:solidFill>
                                <a:srgbClr val="836967"/>
                              </a:solidFill>
                              <a:latin typeface="Cambria Math" panose="02040503050406030204" pitchFamily="18" charset="0"/>
                            </a:rPr>
                          </m:ctrlPr>
                        </m:fPr>
                        <m:num>
                          <m:nary>
                            <m:naryPr>
                              <m:chr m:val="∑"/>
                              <m:limLoc m:val="undOvr"/>
                              <m:supHide m:val="on"/>
                              <m:ctrlPr>
                                <a:rPr lang="en-ID" i="1">
                                  <a:latin typeface="Cambria Math" panose="02040503050406030204" pitchFamily="18" charset="0"/>
                                </a:rPr>
                              </m:ctrlPr>
                            </m:naryPr>
                            <m:sub>
                              <m:r>
                                <a:rPr lang="en-ID" i="1">
                                  <a:latin typeface="Cambria Math" panose="02040503050406030204" pitchFamily="18" charset="0"/>
                                </a:rPr>
                                <m:t>𝑖</m:t>
                              </m:r>
                            </m:sub>
                            <m:sup/>
                            <m:e>
                              <m:nary>
                                <m:naryPr>
                                  <m:chr m:val="∑"/>
                                  <m:limLoc m:val="undOvr"/>
                                  <m:supHide m:val="on"/>
                                  <m:ctrlPr>
                                    <a:rPr lang="en-ID" i="1">
                                      <a:latin typeface="Cambria Math" panose="02040503050406030204" pitchFamily="18" charset="0"/>
                                    </a:rPr>
                                  </m:ctrlPr>
                                </m:naryPr>
                                <m:sub>
                                  <m:r>
                                    <a:rPr lang="en-ID" i="1">
                                      <a:latin typeface="Cambria Math" panose="02040503050406030204" pitchFamily="18" charset="0"/>
                                    </a:rPr>
                                    <m:t>𝑗</m:t>
                                  </m:r>
                                </m:sub>
                                <m:sup/>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𝑤</m:t>
                                      </m:r>
                                    </m:e>
                                    <m:sub>
                                      <m:r>
                                        <a:rPr lang="en-ID" i="1">
                                          <a:latin typeface="Cambria Math" panose="02040503050406030204" pitchFamily="18" charset="0"/>
                                        </a:rPr>
                                        <m:t>𝑖𝑗</m:t>
                                      </m:r>
                                    </m:sub>
                                  </m:sSub>
                                  <m:sSup>
                                    <m:sSupPr>
                                      <m:ctrlPr>
                                        <a:rPr lang="en-ID" i="1">
                                          <a:solidFill>
                                            <a:srgbClr val="836967"/>
                                          </a:solidFill>
                                          <a:latin typeface="Cambria Math" panose="02040503050406030204" pitchFamily="18" charset="0"/>
                                        </a:rPr>
                                      </m:ctrlPr>
                                    </m:sSupPr>
                                    <m:e>
                                      <m:d>
                                        <m:dPr>
                                          <m:ctrlPr>
                                            <a:rPr lang="en-ID" i="1">
                                              <a:solidFill>
                                                <a:srgbClr val="836967"/>
                                              </a:solidFill>
                                              <a:latin typeface="Cambria Math" panose="02040503050406030204" pitchFamily="18" charset="0"/>
                                            </a:rPr>
                                          </m:ctrlPr>
                                        </m:dP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𝑥</m:t>
                                              </m:r>
                                            </m:e>
                                            <m:sub>
                                              <m:r>
                                                <a:rPr lang="en-ID" i="1">
                                                  <a:latin typeface="Cambria Math" panose="02040503050406030204" pitchFamily="18" charset="0"/>
                                                </a:rPr>
                                                <m:t>𝑖</m:t>
                                              </m:r>
                                            </m:sub>
                                          </m:sSub>
                                          <m:r>
                                            <a:rPr lang="en-ID" i="0">
                                              <a:latin typeface="Cambria Math" panose="02040503050406030204" pitchFamily="18" charset="0"/>
                                            </a:rPr>
                                            <m:t>−</m:t>
                                          </m:r>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𝑥</m:t>
                                              </m:r>
                                            </m:e>
                                            <m:sub>
                                              <m:r>
                                                <a:rPr lang="en-ID" i="1">
                                                  <a:latin typeface="Cambria Math" panose="02040503050406030204" pitchFamily="18" charset="0"/>
                                                </a:rPr>
                                                <m:t>𝑗</m:t>
                                              </m:r>
                                            </m:sub>
                                          </m:sSub>
                                        </m:e>
                                      </m:d>
                                    </m:e>
                                    <m:sup>
                                      <m:r>
                                        <a:rPr lang="en-ID" i="0">
                                          <a:latin typeface="Cambria Math" panose="02040503050406030204" pitchFamily="18" charset="0"/>
                                        </a:rPr>
                                        <m:t>2</m:t>
                                      </m:r>
                                    </m:sup>
                                  </m:sSup>
                                  <m:r>
                                    <a:rPr lang="en-ID" i="0">
                                      <a:latin typeface="Cambria Math" panose="02040503050406030204" pitchFamily="18" charset="0"/>
                                    </a:rPr>
                                    <m:t> </m:t>
                                  </m:r>
                                </m:e>
                              </m:nary>
                            </m:e>
                          </m:nary>
                        </m:num>
                        <m:den>
                          <m:nary>
                            <m:naryPr>
                              <m:chr m:val="∑"/>
                              <m:limLoc m:val="undOvr"/>
                              <m:supHide m:val="on"/>
                              <m:ctrlPr>
                                <a:rPr lang="en-ID" i="1">
                                  <a:latin typeface="Cambria Math" panose="02040503050406030204" pitchFamily="18" charset="0"/>
                                </a:rPr>
                              </m:ctrlPr>
                            </m:naryPr>
                            <m:sub>
                              <m:r>
                                <a:rPr lang="en-ID" i="1">
                                  <a:latin typeface="Cambria Math" panose="02040503050406030204" pitchFamily="18" charset="0"/>
                                </a:rPr>
                                <m:t>𝑖</m:t>
                              </m:r>
                            </m:sub>
                            <m:sup/>
                            <m:e>
                              <m:sSup>
                                <m:sSupPr>
                                  <m:ctrlPr>
                                    <a:rPr lang="en-ID" i="1">
                                      <a:solidFill>
                                        <a:srgbClr val="836967"/>
                                      </a:solidFill>
                                      <a:latin typeface="Cambria Math" panose="02040503050406030204" pitchFamily="18" charset="0"/>
                                    </a:rPr>
                                  </m:ctrlPr>
                                </m:sSupPr>
                                <m:e>
                                  <m:d>
                                    <m:dPr>
                                      <m:ctrlPr>
                                        <a:rPr lang="en-ID" i="1">
                                          <a:solidFill>
                                            <a:srgbClr val="836967"/>
                                          </a:solidFill>
                                          <a:latin typeface="Cambria Math" panose="02040503050406030204" pitchFamily="18" charset="0"/>
                                        </a:rPr>
                                      </m:ctrlPr>
                                    </m:dP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𝑥</m:t>
                                          </m:r>
                                        </m:e>
                                        <m:sub>
                                          <m:r>
                                            <a:rPr lang="en-ID" i="1">
                                              <a:latin typeface="Cambria Math" panose="02040503050406030204" pitchFamily="18" charset="0"/>
                                            </a:rPr>
                                            <m:t>𝑖</m:t>
                                          </m:r>
                                        </m:sub>
                                      </m:sSub>
                                      <m:r>
                                        <a:rPr lang="en-ID" i="0">
                                          <a:latin typeface="Cambria Math" panose="02040503050406030204" pitchFamily="18" charset="0"/>
                                        </a:rPr>
                                        <m:t>−</m:t>
                                      </m:r>
                                      <m:acc>
                                        <m:accPr>
                                          <m:chr m:val="̅"/>
                                          <m:ctrlPr>
                                            <a:rPr lang="en-ID" i="1">
                                              <a:solidFill>
                                                <a:srgbClr val="836967"/>
                                              </a:solidFill>
                                              <a:latin typeface="Cambria Math" panose="02040503050406030204" pitchFamily="18" charset="0"/>
                                            </a:rPr>
                                          </m:ctrlPr>
                                        </m:accPr>
                                        <m:e>
                                          <m:r>
                                            <a:rPr lang="en-ID" i="1">
                                              <a:latin typeface="Cambria Math" panose="02040503050406030204" pitchFamily="18" charset="0"/>
                                            </a:rPr>
                                            <m:t>𝑥</m:t>
                                          </m:r>
                                        </m:e>
                                      </m:acc>
                                    </m:e>
                                  </m:d>
                                </m:e>
                                <m:sup>
                                  <m:r>
                                    <a:rPr lang="en-ID" i="0">
                                      <a:latin typeface="Cambria Math" panose="02040503050406030204" pitchFamily="18" charset="0"/>
                                    </a:rPr>
                                    <m:t>2</m:t>
                                  </m:r>
                                </m:sup>
                              </m:sSup>
                            </m:e>
                          </m:nary>
                        </m:den>
                      </m:f>
                    </m:oMath>
                  </m:oMathPara>
                </a14:m>
                <a:endParaRPr lang="en-ID" dirty="0"/>
              </a:p>
            </p:txBody>
          </p:sp>
        </mc:Choice>
        <mc:Fallback xmlns="">
          <p:sp>
            <p:nvSpPr>
              <p:cNvPr id="22" name="TextBox 21">
                <a:extLst>
                  <a:ext uri="{FF2B5EF4-FFF2-40B4-BE49-F238E27FC236}">
                    <a16:creationId xmlns:a16="http://schemas.microsoft.com/office/drawing/2014/main" id="{402C0563-5657-51E1-DA8B-6E211672A4F1}"/>
                  </a:ext>
                </a:extLst>
              </p:cNvPr>
              <p:cNvSpPr txBox="1">
                <a:spLocks noRot="1" noChangeAspect="1" noMove="1" noResize="1" noEditPoints="1" noAdjustHandles="1" noChangeArrowheads="1" noChangeShapeType="1" noTextEdit="1"/>
              </p:cNvSpPr>
              <p:nvPr/>
            </p:nvSpPr>
            <p:spPr>
              <a:xfrm>
                <a:off x="5367498" y="2830715"/>
                <a:ext cx="2705361" cy="641138"/>
              </a:xfrm>
              <a:prstGeom prst="rect">
                <a:avLst/>
              </a:prstGeom>
              <a:blipFill>
                <a:blip r:embed="rId4"/>
                <a:stretch>
                  <a:fillRect/>
                </a:stretch>
              </a:blipFill>
            </p:spPr>
            <p:txBody>
              <a:bodyPr/>
              <a:lstStyle/>
              <a:p>
                <a:r>
                  <a:rPr lang="en-ID">
                    <a:noFill/>
                  </a:rPr>
                  <a:t> </a:t>
                </a:r>
              </a:p>
            </p:txBody>
          </p:sp>
        </mc:Fallback>
      </mc:AlternateContent>
      <p:sp>
        <p:nvSpPr>
          <p:cNvPr id="24" name="TextBox 23">
            <a:extLst>
              <a:ext uri="{FF2B5EF4-FFF2-40B4-BE49-F238E27FC236}">
                <a16:creationId xmlns:a16="http://schemas.microsoft.com/office/drawing/2014/main" id="{9B5C2E75-0482-405C-E1D7-ACAA592C6346}"/>
              </a:ext>
            </a:extLst>
          </p:cNvPr>
          <p:cNvSpPr txBox="1"/>
          <p:nvPr/>
        </p:nvSpPr>
        <p:spPr>
          <a:xfrm>
            <a:off x="231494" y="1821951"/>
            <a:ext cx="4119789" cy="830997"/>
          </a:xfrm>
          <a:prstGeom prst="rect">
            <a:avLst/>
          </a:prstGeom>
          <a:noFill/>
        </p:spPr>
        <p:txBody>
          <a:bodyPr wrap="square">
            <a:spAutoFit/>
          </a:bodyPr>
          <a:lstStyle/>
          <a:p>
            <a:pPr algn="just"/>
            <a:r>
              <a:rPr lang="en-US" sz="1200" kern="0" dirty="0">
                <a:effectLst/>
                <a:latin typeface="Aptos" panose="020B0004020202020204" pitchFamily="34" charset="0"/>
                <a:ea typeface="Times New Roman" panose="02020603050405020304" pitchFamily="18" charset="0"/>
                <a:cs typeface="Times New Roman" panose="02020603050405020304" pitchFamily="18" charset="0"/>
              </a:rPr>
              <a:t>An area, globally, exhibits perfect clustering if the value approaches 1, dispersion if it approaches -1, and is considered random (no clusters found in the observed data) if it approaches 0.</a:t>
            </a:r>
            <a:endParaRPr lang="en-ID" sz="1200" dirty="0"/>
          </a:p>
        </p:txBody>
      </p:sp>
      <p:sp>
        <p:nvSpPr>
          <p:cNvPr id="26" name="TextBox 25">
            <a:extLst>
              <a:ext uri="{FF2B5EF4-FFF2-40B4-BE49-F238E27FC236}">
                <a16:creationId xmlns:a16="http://schemas.microsoft.com/office/drawing/2014/main" id="{43EC55B9-85EA-9EEA-2802-88156C0907A3}"/>
              </a:ext>
            </a:extLst>
          </p:cNvPr>
          <p:cNvSpPr txBox="1"/>
          <p:nvPr/>
        </p:nvSpPr>
        <p:spPr>
          <a:xfrm>
            <a:off x="4613354" y="1806392"/>
            <a:ext cx="4299151" cy="1015663"/>
          </a:xfrm>
          <a:prstGeom prst="rect">
            <a:avLst/>
          </a:prstGeom>
          <a:noFill/>
        </p:spPr>
        <p:txBody>
          <a:bodyPr wrap="square">
            <a:spAutoFit/>
          </a:bodyPr>
          <a:lstStyle/>
          <a:p>
            <a:pPr algn="just"/>
            <a:r>
              <a:rPr lang="en-US" sz="1200" kern="0" dirty="0">
                <a:effectLst/>
                <a:latin typeface="Aptos" panose="020B0004020202020204" pitchFamily="34" charset="0"/>
                <a:ea typeface="Times New Roman" panose="02020603050405020304" pitchFamily="18" charset="0"/>
                <a:cs typeface="Times New Roman" panose="02020603050405020304" pitchFamily="18" charset="0"/>
              </a:rPr>
              <a:t>The results of the Global Geary’s C analysis can be interpreted as having positive spatial correlation when the value approaches 0, negative correlation when the value moves further away from 1, and no spatial autocorrelation when it approaches 1.</a:t>
            </a:r>
            <a:endParaRPr lang="en-ID" sz="12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C71C706-B9C8-4789-BA18-950FACCE709D}"/>
                  </a:ext>
                </a:extLst>
              </p:cNvPr>
              <p:cNvSpPr txBox="1"/>
              <p:nvPr/>
            </p:nvSpPr>
            <p:spPr>
              <a:xfrm>
                <a:off x="231493" y="3753597"/>
                <a:ext cx="4119789" cy="830997"/>
              </a:xfrm>
              <a:prstGeom prst="rect">
                <a:avLst/>
              </a:prstGeom>
              <a:noFill/>
            </p:spPr>
            <p:txBody>
              <a:bodyPr wrap="square">
                <a:spAutoFit/>
              </a:bodyPr>
              <a:lstStyle/>
              <a:p>
                <a:pPr algn="just"/>
                <a:r>
                  <a:rPr lang="en-US" sz="1200" kern="0" dirty="0">
                    <a:effectLst/>
                    <a:latin typeface="Aptos" panose="020B0004020202020204" pitchFamily="34" charset="0"/>
                    <a:ea typeface="Times New Roman" panose="02020603050405020304" pitchFamily="18" charset="0"/>
                    <a:cs typeface="Times New Roman" panose="02020603050405020304" pitchFamily="18" charset="0"/>
                  </a:rPr>
                  <a:t>If </a:t>
                </a:r>
                <a14:m>
                  <m:oMath xmlns:m="http://schemas.openxmlformats.org/officeDocument/2006/math">
                    <m:r>
                      <a:rPr lang="en-US" sz="1200" b="0" i="1" kern="0" smtClean="0">
                        <a:effectLst/>
                        <a:latin typeface="Cambria Math" panose="02040503050406030204" pitchFamily="18" charset="0"/>
                        <a:ea typeface="Times New Roman" panose="02020603050405020304" pitchFamily="18" charset="0"/>
                        <a:cs typeface="Times New Roman" panose="02020603050405020304" pitchFamily="18" charset="0"/>
                      </a:rPr>
                      <m:t>𝐼</m:t>
                    </m:r>
                    <m:r>
                      <a:rPr lang="en-US" sz="1200" b="0" i="1" kern="0" smtClean="0">
                        <a:effectLst/>
                        <a:latin typeface="Cambria Math" panose="02040503050406030204" pitchFamily="18" charset="0"/>
                        <a:ea typeface="Times New Roman" panose="02020603050405020304" pitchFamily="18" charset="0"/>
                        <a:cs typeface="Times New Roman" panose="02020603050405020304" pitchFamily="18" charset="0"/>
                      </a:rPr>
                      <m:t>&gt;0</m:t>
                    </m:r>
                  </m:oMath>
                </a14:m>
                <a:r>
                  <a:rPr lang="en-ID" sz="1200" dirty="0">
                    <a:latin typeface="Aptos" panose="020B0004020202020204" pitchFamily="34" charset="0"/>
                  </a:rPr>
                  <a:t>: </a:t>
                </a:r>
                <a:r>
                  <a:rPr lang="en-US" sz="1200" dirty="0">
                    <a:latin typeface="Aptos" panose="020B0004020202020204" pitchFamily="34" charset="0"/>
                  </a:rPr>
                  <a:t>Positive spatial autocorrelation (similar values cluster together)</a:t>
                </a:r>
              </a:p>
              <a:p>
                <a:pPr algn="just"/>
                <a:r>
                  <a:rPr lang="en-US" sz="1200" dirty="0">
                    <a:latin typeface="Aptos" panose="020B0004020202020204" pitchFamily="34" charset="0"/>
                  </a:rPr>
                  <a:t>If </a:t>
                </a:r>
                <a14:m>
                  <m:oMath xmlns:m="http://schemas.openxmlformats.org/officeDocument/2006/math">
                    <m:r>
                      <a:rPr lang="en-US" sz="1200" b="0" i="1" smtClean="0">
                        <a:latin typeface="Cambria Math" panose="02040503050406030204" pitchFamily="18" charset="0"/>
                      </a:rPr>
                      <m:t>𝐼</m:t>
                    </m:r>
                    <m:r>
                      <a:rPr lang="en-US" sz="1200" b="0" i="1" smtClean="0">
                        <a:latin typeface="Cambria Math" panose="02040503050406030204" pitchFamily="18" charset="0"/>
                      </a:rPr>
                      <m:t>&lt;0</m:t>
                    </m:r>
                  </m:oMath>
                </a14:m>
                <a:r>
                  <a:rPr lang="en-ID" sz="1200" dirty="0">
                    <a:latin typeface="Aptos" panose="020B0004020202020204" pitchFamily="34" charset="0"/>
                  </a:rPr>
                  <a:t> : </a:t>
                </a:r>
                <a:r>
                  <a:rPr lang="en-US" sz="1200" dirty="0">
                    <a:latin typeface="Aptos" panose="020B0004020202020204" pitchFamily="34" charset="0"/>
                  </a:rPr>
                  <a:t>Negative spatial autocorrelation (dissimilar values are neighbors)</a:t>
                </a:r>
                <a:endParaRPr lang="en-ID" sz="1200" dirty="0">
                  <a:latin typeface="Aptos" panose="020B0004020202020204" pitchFamily="34" charset="0"/>
                </a:endParaRPr>
              </a:p>
            </p:txBody>
          </p:sp>
        </mc:Choice>
        <mc:Fallback xmlns="">
          <p:sp>
            <p:nvSpPr>
              <p:cNvPr id="29" name="TextBox 28">
                <a:extLst>
                  <a:ext uri="{FF2B5EF4-FFF2-40B4-BE49-F238E27FC236}">
                    <a16:creationId xmlns:a16="http://schemas.microsoft.com/office/drawing/2014/main" id="{AC71C706-B9C8-4789-BA18-950FACCE709D}"/>
                  </a:ext>
                </a:extLst>
              </p:cNvPr>
              <p:cNvSpPr txBox="1">
                <a:spLocks noRot="1" noChangeAspect="1" noMove="1" noResize="1" noEditPoints="1" noAdjustHandles="1" noChangeArrowheads="1" noChangeShapeType="1" noTextEdit="1"/>
              </p:cNvSpPr>
              <p:nvPr/>
            </p:nvSpPr>
            <p:spPr>
              <a:xfrm>
                <a:off x="231493" y="3753597"/>
                <a:ext cx="4119789" cy="830997"/>
              </a:xfrm>
              <a:prstGeom prst="rect">
                <a:avLst/>
              </a:prstGeom>
              <a:blipFill>
                <a:blip r:embed="rId5"/>
                <a:stretch>
                  <a:fillRect l="-148" t="-735" b="-5147"/>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051E32F-31BF-DEE7-1DA7-48FA387960AD}"/>
                  </a:ext>
                </a:extLst>
              </p:cNvPr>
              <p:cNvSpPr txBox="1"/>
              <p:nvPr/>
            </p:nvSpPr>
            <p:spPr>
              <a:xfrm>
                <a:off x="4613354" y="3770851"/>
                <a:ext cx="4213650" cy="830997"/>
              </a:xfrm>
              <a:prstGeom prst="rect">
                <a:avLst/>
              </a:prstGeom>
              <a:noFill/>
            </p:spPr>
            <p:txBody>
              <a:bodyPr wrap="square">
                <a:spAutoFit/>
              </a:bodyPr>
              <a:lstStyle/>
              <a:p>
                <a:pPr algn="just"/>
                <a:r>
                  <a:rPr lang="en-US" sz="1200" kern="0" dirty="0">
                    <a:effectLst/>
                    <a:latin typeface="Aptos" panose="020B0004020202020204" pitchFamily="34" charset="0"/>
                    <a:ea typeface="Times New Roman" panose="02020603050405020304" pitchFamily="18" charset="0"/>
                    <a:cs typeface="Times New Roman" panose="02020603050405020304" pitchFamily="18" charset="0"/>
                  </a:rPr>
                  <a:t>If </a:t>
                </a:r>
                <a14:m>
                  <m:oMath xmlns:m="http://schemas.openxmlformats.org/officeDocument/2006/math">
                    <m:r>
                      <m:rPr>
                        <m:sty m:val="p"/>
                      </m:rPr>
                      <a:rPr lang="en-US" sz="1200" b="0" i="0" kern="0" smtClean="0">
                        <a:effectLst/>
                        <a:latin typeface="Cambria Math" panose="02040503050406030204" pitchFamily="18" charset="0"/>
                        <a:ea typeface="Times New Roman" panose="02020603050405020304" pitchFamily="18" charset="0"/>
                        <a:cs typeface="Times New Roman" panose="02020603050405020304" pitchFamily="18" charset="0"/>
                      </a:rPr>
                      <m:t>C</m:t>
                    </m:r>
                    <m:r>
                      <a:rPr lang="en-US" sz="1200" b="0" i="1" kern="0" smtClean="0">
                        <a:effectLst/>
                        <a:latin typeface="Cambria Math" panose="02040503050406030204" pitchFamily="18" charset="0"/>
                        <a:ea typeface="Times New Roman" panose="02020603050405020304" pitchFamily="18" charset="0"/>
                        <a:cs typeface="Times New Roman" panose="02020603050405020304" pitchFamily="18" charset="0"/>
                      </a:rPr>
                      <m:t>&lt;1</m:t>
                    </m:r>
                  </m:oMath>
                </a14:m>
                <a:r>
                  <a:rPr lang="en-ID" sz="1200" dirty="0">
                    <a:latin typeface="Aptos" panose="020B0004020202020204" pitchFamily="34" charset="0"/>
                  </a:rPr>
                  <a:t>: </a:t>
                </a:r>
                <a:r>
                  <a:rPr lang="en-US" sz="1200" dirty="0">
                    <a:latin typeface="Aptos" panose="020B0004020202020204" pitchFamily="34" charset="0"/>
                  </a:rPr>
                  <a:t>Positive spatial autocorrelation (neighboring values are similar)</a:t>
                </a:r>
              </a:p>
              <a:p>
                <a:pPr algn="just"/>
                <a:r>
                  <a:rPr lang="en-US" sz="1200" dirty="0">
                    <a:latin typeface="Aptos" panose="020B0004020202020204" pitchFamily="34" charset="0"/>
                  </a:rPr>
                  <a:t>If </a:t>
                </a:r>
                <a14:m>
                  <m:oMath xmlns:m="http://schemas.openxmlformats.org/officeDocument/2006/math">
                    <m:r>
                      <m:rPr>
                        <m:sty m:val="p"/>
                      </m:rPr>
                      <a:rPr lang="en-US" sz="1200" b="0" i="0" smtClean="0">
                        <a:latin typeface="Cambria Math" panose="02040503050406030204" pitchFamily="18" charset="0"/>
                      </a:rPr>
                      <m:t>C</m:t>
                    </m:r>
                    <m:r>
                      <a:rPr lang="en-US" sz="1200" b="0" i="1" smtClean="0">
                        <a:latin typeface="Cambria Math" panose="02040503050406030204" pitchFamily="18" charset="0"/>
                      </a:rPr>
                      <m:t>&gt;1</m:t>
                    </m:r>
                  </m:oMath>
                </a14:m>
                <a:r>
                  <a:rPr lang="en-ID" sz="1200" dirty="0">
                    <a:latin typeface="Aptos" panose="020B0004020202020204" pitchFamily="34" charset="0"/>
                  </a:rPr>
                  <a:t> : </a:t>
                </a:r>
                <a:r>
                  <a:rPr lang="en-US" sz="1200" dirty="0">
                    <a:latin typeface="Aptos" panose="020B0004020202020204" pitchFamily="34" charset="0"/>
                  </a:rPr>
                  <a:t>Negative spatial autocorrelation (neighboring values are dissimilar)</a:t>
                </a:r>
                <a:endParaRPr lang="en-ID" sz="1200" dirty="0">
                  <a:latin typeface="Aptos" panose="020B0004020202020204" pitchFamily="34" charset="0"/>
                </a:endParaRPr>
              </a:p>
            </p:txBody>
          </p:sp>
        </mc:Choice>
        <mc:Fallback xmlns="">
          <p:sp>
            <p:nvSpPr>
              <p:cNvPr id="30" name="TextBox 29">
                <a:extLst>
                  <a:ext uri="{FF2B5EF4-FFF2-40B4-BE49-F238E27FC236}">
                    <a16:creationId xmlns:a16="http://schemas.microsoft.com/office/drawing/2014/main" id="{6051E32F-31BF-DEE7-1DA7-48FA387960AD}"/>
                  </a:ext>
                </a:extLst>
              </p:cNvPr>
              <p:cNvSpPr txBox="1">
                <a:spLocks noRot="1" noChangeAspect="1" noMove="1" noResize="1" noEditPoints="1" noAdjustHandles="1" noChangeArrowheads="1" noChangeShapeType="1" noTextEdit="1"/>
              </p:cNvSpPr>
              <p:nvPr/>
            </p:nvSpPr>
            <p:spPr>
              <a:xfrm>
                <a:off x="4613354" y="3770851"/>
                <a:ext cx="4213650" cy="830997"/>
              </a:xfrm>
              <a:prstGeom prst="rect">
                <a:avLst/>
              </a:prstGeom>
              <a:blipFill>
                <a:blip r:embed="rId6"/>
                <a:stretch>
                  <a:fillRect l="-145" t="-735" b="-5147"/>
                </a:stretch>
              </a:blipFill>
            </p:spPr>
            <p:txBody>
              <a:bodyPr/>
              <a:lstStyle/>
              <a:p>
                <a:r>
                  <a:rPr lang="en-ID">
                    <a:noFill/>
                  </a:rPr>
                  <a:t> </a:t>
                </a:r>
              </a:p>
            </p:txBody>
          </p:sp>
        </mc:Fallback>
      </mc:AlternateContent>
    </p:spTree>
    <p:extLst>
      <p:ext uri="{BB962C8B-B14F-4D97-AF65-F5344CB8AC3E}">
        <p14:creationId xmlns:p14="http://schemas.microsoft.com/office/powerpoint/2010/main" val="2754576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8BA8E066-4C44-D191-DDE5-DDA7C1642FC8}"/>
            </a:ext>
          </a:extLst>
        </p:cNvPr>
        <p:cNvGrpSpPr/>
        <p:nvPr/>
      </p:nvGrpSpPr>
      <p:grpSpPr>
        <a:xfrm>
          <a:off x="0" y="0"/>
          <a:ext cx="0" cy="0"/>
          <a:chOff x="0" y="0"/>
          <a:chExt cx="0" cy="0"/>
        </a:xfrm>
      </p:grpSpPr>
      <p:sp>
        <p:nvSpPr>
          <p:cNvPr id="39" name="Title 38">
            <a:extLst>
              <a:ext uri="{FF2B5EF4-FFF2-40B4-BE49-F238E27FC236}">
                <a16:creationId xmlns:a16="http://schemas.microsoft.com/office/drawing/2014/main" id="{A3D1D6D6-47B7-115C-1580-BE92FC2B2ADF}"/>
              </a:ext>
            </a:extLst>
          </p:cNvPr>
          <p:cNvSpPr>
            <a:spLocks noGrp="1"/>
          </p:cNvSpPr>
          <p:nvPr>
            <p:ph type="title"/>
          </p:nvPr>
        </p:nvSpPr>
        <p:spPr/>
        <p:txBody>
          <a:bodyPr/>
          <a:lstStyle/>
          <a:p>
            <a:r>
              <a:rPr lang="en-US" sz="2200" b="1" dirty="0">
                <a:solidFill>
                  <a:schemeClr val="bg2"/>
                </a:solidFill>
                <a:latin typeface="Proxima Nova" panose="020B0604020202020204" charset="0"/>
              </a:rPr>
              <a:t>Detecting Spatial Autocorrelation: Global</a:t>
            </a:r>
            <a:endParaRPr lang="en-ID" sz="2200" b="1" dirty="0">
              <a:solidFill>
                <a:schemeClr val="bg2"/>
              </a:solidFill>
              <a:latin typeface="Proxima Nova" panose="020B0604020202020204" charset="0"/>
            </a:endParaRPr>
          </a:p>
        </p:txBody>
      </p:sp>
      <p:sp>
        <p:nvSpPr>
          <p:cNvPr id="2" name="Rectangle 1">
            <a:extLst>
              <a:ext uri="{FF2B5EF4-FFF2-40B4-BE49-F238E27FC236}">
                <a16:creationId xmlns:a16="http://schemas.microsoft.com/office/drawing/2014/main" id="{31C7287C-E0C0-010E-013C-536153A49554}"/>
              </a:ext>
            </a:extLst>
          </p:cNvPr>
          <p:cNvSpPr/>
          <p:nvPr/>
        </p:nvSpPr>
        <p:spPr>
          <a:xfrm>
            <a:off x="316992" y="751550"/>
            <a:ext cx="8510016" cy="535201"/>
          </a:xfrm>
          <a:prstGeom prst="rect">
            <a:avLst/>
          </a:prstGeom>
          <a:no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ysClr val="windowText" lastClr="000000"/>
                </a:solidFill>
                <a:latin typeface="Aptos" panose="020B0004020202020204" pitchFamily="34" charset="0"/>
              </a:rPr>
              <a:t>Global spatial autocorrelation measures whether similar values (e.g., high or low) tend to cluster together across an entire study area. In other words, detecting the presence of spatial autocorrelation across the sample. Common indicators used are Moran’s I and Geary’s C</a:t>
            </a:r>
          </a:p>
        </p:txBody>
      </p:sp>
      <p:sp>
        <p:nvSpPr>
          <p:cNvPr id="12" name="Rectangle 11">
            <a:extLst>
              <a:ext uri="{FF2B5EF4-FFF2-40B4-BE49-F238E27FC236}">
                <a16:creationId xmlns:a16="http://schemas.microsoft.com/office/drawing/2014/main" id="{D833F7FA-859D-90EA-8B78-81870AEFDF0F}"/>
              </a:ext>
            </a:extLst>
          </p:cNvPr>
          <p:cNvSpPr/>
          <p:nvPr/>
        </p:nvSpPr>
        <p:spPr>
          <a:xfrm>
            <a:off x="231494" y="1402647"/>
            <a:ext cx="4255009" cy="249917"/>
          </a:xfrm>
          <a:prstGeom prst="rect">
            <a:avLst/>
          </a:prstGeom>
          <a:solidFill>
            <a:schemeClr val="accent3">
              <a:lumMod val="20000"/>
              <a:lumOff val="80000"/>
            </a:schemeClr>
          </a:solid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latin typeface="Aptos" panose="020B0004020202020204" pitchFamily="34" charset="0"/>
              </a:rPr>
              <a:t>Moran’s I</a:t>
            </a:r>
          </a:p>
        </p:txBody>
      </p:sp>
      <p:sp>
        <p:nvSpPr>
          <p:cNvPr id="15" name="Rectangle 14">
            <a:extLst>
              <a:ext uri="{FF2B5EF4-FFF2-40B4-BE49-F238E27FC236}">
                <a16:creationId xmlns:a16="http://schemas.microsoft.com/office/drawing/2014/main" id="{494467B2-8BC8-3D88-AB14-B2E041A7BBAD}"/>
              </a:ext>
            </a:extLst>
          </p:cNvPr>
          <p:cNvSpPr/>
          <p:nvPr/>
        </p:nvSpPr>
        <p:spPr>
          <a:xfrm>
            <a:off x="4571999" y="1402646"/>
            <a:ext cx="4255009" cy="249917"/>
          </a:xfrm>
          <a:prstGeom prst="rect">
            <a:avLst/>
          </a:prstGeom>
          <a:solidFill>
            <a:schemeClr val="accent3">
              <a:lumMod val="20000"/>
              <a:lumOff val="80000"/>
            </a:schemeClr>
          </a:solid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latin typeface="Aptos" panose="020B0004020202020204" pitchFamily="34" charset="0"/>
              </a:rPr>
              <a:t>Geary’s C</a:t>
            </a:r>
          </a:p>
        </p:txBody>
      </p:sp>
      <p:cxnSp>
        <p:nvCxnSpPr>
          <p:cNvPr id="17" name="Straight Connector 16">
            <a:extLst>
              <a:ext uri="{FF2B5EF4-FFF2-40B4-BE49-F238E27FC236}">
                <a16:creationId xmlns:a16="http://schemas.microsoft.com/office/drawing/2014/main" id="{38686114-D796-0F5C-EF4A-B7CF9243E8EB}"/>
              </a:ext>
            </a:extLst>
          </p:cNvPr>
          <p:cNvCxnSpPr>
            <a:cxnSpLocks/>
          </p:cNvCxnSpPr>
          <p:nvPr/>
        </p:nvCxnSpPr>
        <p:spPr>
          <a:xfrm>
            <a:off x="4530646" y="1402646"/>
            <a:ext cx="0" cy="3497277"/>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descr="A graph with numbers and lines&#10;&#10;AI-generated content may be incorrect.">
            <a:extLst>
              <a:ext uri="{FF2B5EF4-FFF2-40B4-BE49-F238E27FC236}">
                <a16:creationId xmlns:a16="http://schemas.microsoft.com/office/drawing/2014/main" id="{F5F7F457-3740-1B15-ECD5-1E3702F23612}"/>
              </a:ext>
            </a:extLst>
          </p:cNvPr>
          <p:cNvPicPr>
            <a:picLocks noChangeAspect="1"/>
          </p:cNvPicPr>
          <p:nvPr/>
        </p:nvPicPr>
        <p:blipFill>
          <a:blip r:embed="rId3"/>
          <a:stretch>
            <a:fillRect/>
          </a:stretch>
        </p:blipFill>
        <p:spPr>
          <a:xfrm>
            <a:off x="729450" y="1734062"/>
            <a:ext cx="3126765" cy="2814789"/>
          </a:xfrm>
          <a:prstGeom prst="rect">
            <a:avLst/>
          </a:prstGeom>
        </p:spPr>
      </p:pic>
      <p:pic>
        <p:nvPicPr>
          <p:cNvPr id="6" name="Picture 5" descr="A graph with a line graph&#10;&#10;AI-generated content may be incorrect.">
            <a:extLst>
              <a:ext uri="{FF2B5EF4-FFF2-40B4-BE49-F238E27FC236}">
                <a16:creationId xmlns:a16="http://schemas.microsoft.com/office/drawing/2014/main" id="{74A456F0-0E03-ADC9-41B1-AD24362C8650}"/>
              </a:ext>
            </a:extLst>
          </p:cNvPr>
          <p:cNvPicPr>
            <a:picLocks noChangeAspect="1"/>
          </p:cNvPicPr>
          <p:nvPr/>
        </p:nvPicPr>
        <p:blipFill>
          <a:blip r:embed="rId4"/>
          <a:stretch>
            <a:fillRect/>
          </a:stretch>
        </p:blipFill>
        <p:spPr>
          <a:xfrm>
            <a:off x="4732181" y="1734062"/>
            <a:ext cx="3934644" cy="2962127"/>
          </a:xfrm>
          <a:prstGeom prst="rect">
            <a:avLst/>
          </a:prstGeom>
        </p:spPr>
      </p:pic>
    </p:spTree>
    <p:extLst>
      <p:ext uri="{BB962C8B-B14F-4D97-AF65-F5344CB8AC3E}">
        <p14:creationId xmlns:p14="http://schemas.microsoft.com/office/powerpoint/2010/main" val="365296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8CB261C6-28C2-8CF0-7564-D2C22D4EBCF9}"/>
            </a:ext>
          </a:extLst>
        </p:cNvPr>
        <p:cNvGrpSpPr/>
        <p:nvPr/>
      </p:nvGrpSpPr>
      <p:grpSpPr>
        <a:xfrm>
          <a:off x="0" y="0"/>
          <a:ext cx="0" cy="0"/>
          <a:chOff x="0" y="0"/>
          <a:chExt cx="0" cy="0"/>
        </a:xfrm>
      </p:grpSpPr>
      <p:sp>
        <p:nvSpPr>
          <p:cNvPr id="39" name="Title 38">
            <a:extLst>
              <a:ext uri="{FF2B5EF4-FFF2-40B4-BE49-F238E27FC236}">
                <a16:creationId xmlns:a16="http://schemas.microsoft.com/office/drawing/2014/main" id="{104A36BE-0046-A653-7EBA-05BAF8A588B1}"/>
              </a:ext>
            </a:extLst>
          </p:cNvPr>
          <p:cNvSpPr>
            <a:spLocks noGrp="1"/>
          </p:cNvSpPr>
          <p:nvPr>
            <p:ph type="title"/>
          </p:nvPr>
        </p:nvSpPr>
        <p:spPr/>
        <p:txBody>
          <a:bodyPr/>
          <a:lstStyle/>
          <a:p>
            <a:r>
              <a:rPr lang="en-US" sz="2200" b="1" dirty="0">
                <a:solidFill>
                  <a:schemeClr val="bg2"/>
                </a:solidFill>
                <a:latin typeface="Proxima Nova" panose="020B0604020202020204" charset="0"/>
              </a:rPr>
              <a:t>Detecting Spatial Autocorrelation: Local</a:t>
            </a:r>
            <a:endParaRPr lang="en-ID" sz="2200" b="1" dirty="0">
              <a:solidFill>
                <a:schemeClr val="bg2"/>
              </a:solidFill>
              <a:latin typeface="Proxima Nova" panose="020B0604020202020204" charset="0"/>
            </a:endParaRPr>
          </a:p>
        </p:txBody>
      </p:sp>
      <p:sp>
        <p:nvSpPr>
          <p:cNvPr id="2" name="Rectangle 1">
            <a:extLst>
              <a:ext uri="{FF2B5EF4-FFF2-40B4-BE49-F238E27FC236}">
                <a16:creationId xmlns:a16="http://schemas.microsoft.com/office/drawing/2014/main" id="{D8C23B1B-3AC7-1BC9-F691-A6DB07835762}"/>
              </a:ext>
            </a:extLst>
          </p:cNvPr>
          <p:cNvSpPr/>
          <p:nvPr/>
        </p:nvSpPr>
        <p:spPr>
          <a:xfrm>
            <a:off x="316992" y="751550"/>
            <a:ext cx="8510016" cy="535201"/>
          </a:xfrm>
          <a:prstGeom prst="rect">
            <a:avLst/>
          </a:prstGeom>
          <a:no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ysClr val="windowText" lastClr="000000"/>
                </a:solidFill>
                <a:latin typeface="Aptos" panose="020B0004020202020204" pitchFamily="34" charset="0"/>
              </a:rPr>
              <a:t>Local spatial autocorrelation analysis identifies spatial patterns at the local level, highlighting where clusters or outliers occur within a study area</a:t>
            </a:r>
          </a:p>
        </p:txBody>
      </p:sp>
      <p:sp>
        <p:nvSpPr>
          <p:cNvPr id="12" name="Rectangle 11">
            <a:extLst>
              <a:ext uri="{FF2B5EF4-FFF2-40B4-BE49-F238E27FC236}">
                <a16:creationId xmlns:a16="http://schemas.microsoft.com/office/drawing/2014/main" id="{75555910-3F15-AFFB-1608-B2A10835C58C}"/>
              </a:ext>
            </a:extLst>
          </p:cNvPr>
          <p:cNvSpPr/>
          <p:nvPr/>
        </p:nvSpPr>
        <p:spPr>
          <a:xfrm>
            <a:off x="231494" y="1402647"/>
            <a:ext cx="4255009" cy="249917"/>
          </a:xfrm>
          <a:prstGeom prst="rect">
            <a:avLst/>
          </a:prstGeom>
          <a:solidFill>
            <a:schemeClr val="accent5">
              <a:lumMod val="75000"/>
            </a:schemeClr>
          </a:solid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ptos" panose="020B0004020202020204" pitchFamily="34" charset="0"/>
              </a:rPr>
              <a:t>Moran’s I</a:t>
            </a:r>
          </a:p>
        </p:txBody>
      </p:sp>
      <p:sp>
        <p:nvSpPr>
          <p:cNvPr id="15" name="Rectangle 14">
            <a:extLst>
              <a:ext uri="{FF2B5EF4-FFF2-40B4-BE49-F238E27FC236}">
                <a16:creationId xmlns:a16="http://schemas.microsoft.com/office/drawing/2014/main" id="{5B80ADE7-FBEB-1C85-ED87-09B8FC169681}"/>
              </a:ext>
            </a:extLst>
          </p:cNvPr>
          <p:cNvSpPr/>
          <p:nvPr/>
        </p:nvSpPr>
        <p:spPr>
          <a:xfrm>
            <a:off x="4571999" y="1402646"/>
            <a:ext cx="4255009" cy="249917"/>
          </a:xfrm>
          <a:prstGeom prst="rect">
            <a:avLst/>
          </a:prstGeom>
          <a:solidFill>
            <a:schemeClr val="accent5">
              <a:lumMod val="75000"/>
            </a:schemeClr>
          </a:solid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ptos" panose="020B0004020202020204" pitchFamily="34" charset="0"/>
              </a:rPr>
              <a:t>Geary’s C</a:t>
            </a:r>
          </a:p>
        </p:txBody>
      </p:sp>
      <p:cxnSp>
        <p:nvCxnSpPr>
          <p:cNvPr id="17" name="Straight Connector 16">
            <a:extLst>
              <a:ext uri="{FF2B5EF4-FFF2-40B4-BE49-F238E27FC236}">
                <a16:creationId xmlns:a16="http://schemas.microsoft.com/office/drawing/2014/main" id="{E8647DDE-266E-1965-F4CA-86BD37771E01}"/>
              </a:ext>
            </a:extLst>
          </p:cNvPr>
          <p:cNvCxnSpPr>
            <a:cxnSpLocks/>
          </p:cNvCxnSpPr>
          <p:nvPr/>
        </p:nvCxnSpPr>
        <p:spPr>
          <a:xfrm>
            <a:off x="4530646" y="1402646"/>
            <a:ext cx="0" cy="3497277"/>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A mathematical equation with numbers and symbols&#10;&#10;AI-generated content may be incorrect.">
            <a:extLst>
              <a:ext uri="{FF2B5EF4-FFF2-40B4-BE49-F238E27FC236}">
                <a16:creationId xmlns:a16="http://schemas.microsoft.com/office/drawing/2014/main" id="{0E5E5B70-DEBF-34CE-92AE-59C647BD3028}"/>
              </a:ext>
            </a:extLst>
          </p:cNvPr>
          <p:cNvPicPr>
            <a:picLocks noChangeAspect="1"/>
          </p:cNvPicPr>
          <p:nvPr/>
        </p:nvPicPr>
        <p:blipFill>
          <a:blip r:embed="rId3"/>
          <a:stretch>
            <a:fillRect/>
          </a:stretch>
        </p:blipFill>
        <p:spPr>
          <a:xfrm>
            <a:off x="1575408" y="2976587"/>
            <a:ext cx="1567180" cy="51435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4EB046F-E76E-3B10-92DC-527711D36888}"/>
                  </a:ext>
                </a:extLst>
              </p:cNvPr>
              <p:cNvSpPr txBox="1"/>
              <p:nvPr/>
            </p:nvSpPr>
            <p:spPr>
              <a:xfrm>
                <a:off x="5986315" y="2854278"/>
                <a:ext cx="2169335" cy="6395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D" i="1" smtClean="0">
                              <a:solidFill>
                                <a:srgbClr val="836967"/>
                              </a:solidFill>
                              <a:latin typeface="Cambria Math" panose="02040503050406030204" pitchFamily="18" charset="0"/>
                            </a:rPr>
                          </m:ctrlPr>
                        </m:sSubPr>
                        <m:e>
                          <m:r>
                            <a:rPr lang="en-ID" i="1">
                              <a:latin typeface="Cambria Math" panose="02040503050406030204" pitchFamily="18" charset="0"/>
                            </a:rPr>
                            <m:t>𝑐</m:t>
                          </m:r>
                        </m:e>
                        <m:sub>
                          <m:r>
                            <a:rPr lang="en-ID" i="1">
                              <a:latin typeface="Cambria Math" panose="02040503050406030204" pitchFamily="18" charset="0"/>
                            </a:rPr>
                            <m:t>𝑖</m:t>
                          </m:r>
                        </m:sub>
                      </m:sSub>
                      <m:r>
                        <a:rPr lang="en-ID" i="0">
                          <a:latin typeface="Cambria Math" panose="02040503050406030204" pitchFamily="18" charset="0"/>
                        </a:rPr>
                        <m:t>=</m:t>
                      </m:r>
                      <m:f>
                        <m:fPr>
                          <m:ctrlPr>
                            <a:rPr lang="en-ID" i="1">
                              <a:solidFill>
                                <a:srgbClr val="836967"/>
                              </a:solidFill>
                              <a:latin typeface="Cambria Math" panose="02040503050406030204" pitchFamily="18" charset="0"/>
                            </a:rPr>
                          </m:ctrlPr>
                        </m:fPr>
                        <m:num>
                          <m:r>
                            <a:rPr lang="en-ID" i="0">
                              <a:latin typeface="Cambria Math" panose="02040503050406030204" pitchFamily="18" charset="0"/>
                            </a:rPr>
                            <m:t>1</m:t>
                          </m:r>
                        </m:num>
                        <m:den>
                          <m:sSup>
                            <m:sSupPr>
                              <m:ctrlPr>
                                <a:rPr lang="en-ID" i="1">
                                  <a:solidFill>
                                    <a:srgbClr val="836967"/>
                                  </a:solidFill>
                                  <a:latin typeface="Cambria Math" panose="02040503050406030204" pitchFamily="18" charset="0"/>
                                </a:rPr>
                              </m:ctrlPr>
                            </m:sSupPr>
                            <m:e>
                              <m:r>
                                <a:rPr lang="en-ID" i="1">
                                  <a:latin typeface="Cambria Math" panose="02040503050406030204" pitchFamily="18" charset="0"/>
                                </a:rPr>
                                <m:t>𝑠</m:t>
                              </m:r>
                            </m:e>
                            <m:sup>
                              <m:r>
                                <a:rPr lang="en-ID" i="0">
                                  <a:latin typeface="Cambria Math" panose="02040503050406030204" pitchFamily="18" charset="0"/>
                                </a:rPr>
                                <m:t>2</m:t>
                              </m:r>
                            </m:sup>
                          </m:sSup>
                        </m:den>
                      </m:f>
                      <m:nary>
                        <m:naryPr>
                          <m:chr m:val="∑"/>
                          <m:limLoc m:val="undOvr"/>
                          <m:supHide m:val="on"/>
                          <m:ctrlPr>
                            <a:rPr lang="en-ID" i="1">
                              <a:latin typeface="Cambria Math" panose="02040503050406030204" pitchFamily="18" charset="0"/>
                            </a:rPr>
                          </m:ctrlPr>
                        </m:naryPr>
                        <m:sub>
                          <m:r>
                            <a:rPr lang="en-ID" i="1">
                              <a:latin typeface="Cambria Math" panose="02040503050406030204" pitchFamily="18" charset="0"/>
                            </a:rPr>
                            <m:t>𝑗</m:t>
                          </m:r>
                        </m:sub>
                        <m:sup/>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𝑤</m:t>
                              </m:r>
                            </m:e>
                            <m:sub>
                              <m:r>
                                <a:rPr lang="en-ID" i="1">
                                  <a:latin typeface="Cambria Math" panose="02040503050406030204" pitchFamily="18" charset="0"/>
                                </a:rPr>
                                <m:t>𝑖𝑗</m:t>
                              </m:r>
                            </m:sub>
                          </m:sSub>
                          <m:sSup>
                            <m:sSupPr>
                              <m:ctrlPr>
                                <a:rPr lang="en-ID" i="1">
                                  <a:solidFill>
                                    <a:srgbClr val="836967"/>
                                  </a:solidFill>
                                  <a:latin typeface="Cambria Math" panose="02040503050406030204" pitchFamily="18" charset="0"/>
                                </a:rPr>
                              </m:ctrlPr>
                            </m:sSupPr>
                            <m:e>
                              <m:d>
                                <m:dPr>
                                  <m:ctrlPr>
                                    <a:rPr lang="en-ID" i="1">
                                      <a:solidFill>
                                        <a:srgbClr val="836967"/>
                                      </a:solidFill>
                                      <a:latin typeface="Cambria Math" panose="02040503050406030204" pitchFamily="18" charset="0"/>
                                    </a:rPr>
                                  </m:ctrlPr>
                                </m:dPr>
                                <m:e>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𝑥</m:t>
                                      </m:r>
                                    </m:e>
                                    <m:sub>
                                      <m:r>
                                        <a:rPr lang="en-ID" i="1">
                                          <a:latin typeface="Cambria Math" panose="02040503050406030204" pitchFamily="18" charset="0"/>
                                        </a:rPr>
                                        <m:t>𝑖</m:t>
                                      </m:r>
                                    </m:sub>
                                  </m:sSub>
                                  <m:r>
                                    <a:rPr lang="en-ID" i="0">
                                      <a:latin typeface="Cambria Math" panose="02040503050406030204" pitchFamily="18" charset="0"/>
                                    </a:rPr>
                                    <m:t>−</m:t>
                                  </m:r>
                                  <m:sSub>
                                    <m:sSubPr>
                                      <m:ctrlPr>
                                        <a:rPr lang="en-ID" i="1">
                                          <a:solidFill>
                                            <a:srgbClr val="836967"/>
                                          </a:solidFill>
                                          <a:latin typeface="Cambria Math" panose="02040503050406030204" pitchFamily="18" charset="0"/>
                                        </a:rPr>
                                      </m:ctrlPr>
                                    </m:sSubPr>
                                    <m:e>
                                      <m:r>
                                        <a:rPr lang="en-ID" i="1">
                                          <a:latin typeface="Cambria Math" panose="02040503050406030204" pitchFamily="18" charset="0"/>
                                        </a:rPr>
                                        <m:t>𝑥</m:t>
                                      </m:r>
                                    </m:e>
                                    <m:sub>
                                      <m:r>
                                        <a:rPr lang="en-ID" i="1">
                                          <a:latin typeface="Cambria Math" panose="02040503050406030204" pitchFamily="18" charset="0"/>
                                        </a:rPr>
                                        <m:t>𝑗</m:t>
                                      </m:r>
                                    </m:sub>
                                  </m:sSub>
                                </m:e>
                              </m:d>
                            </m:e>
                            <m:sup>
                              <m:r>
                                <a:rPr lang="en-ID" i="0">
                                  <a:latin typeface="Cambria Math" panose="02040503050406030204" pitchFamily="18" charset="0"/>
                                </a:rPr>
                                <m:t>2</m:t>
                              </m:r>
                            </m:sup>
                          </m:sSup>
                        </m:e>
                      </m:nary>
                    </m:oMath>
                  </m:oMathPara>
                </a14:m>
                <a:endParaRPr lang="en-ID" dirty="0"/>
              </a:p>
            </p:txBody>
          </p:sp>
        </mc:Choice>
        <mc:Fallback xmlns="">
          <p:sp>
            <p:nvSpPr>
              <p:cNvPr id="5" name="TextBox 4">
                <a:extLst>
                  <a:ext uri="{FF2B5EF4-FFF2-40B4-BE49-F238E27FC236}">
                    <a16:creationId xmlns:a16="http://schemas.microsoft.com/office/drawing/2014/main" id="{84EB046F-E76E-3B10-92DC-527711D36888}"/>
                  </a:ext>
                </a:extLst>
              </p:cNvPr>
              <p:cNvSpPr txBox="1">
                <a:spLocks noRot="1" noChangeAspect="1" noMove="1" noResize="1" noEditPoints="1" noAdjustHandles="1" noChangeArrowheads="1" noChangeShapeType="1" noTextEdit="1"/>
              </p:cNvSpPr>
              <p:nvPr/>
            </p:nvSpPr>
            <p:spPr>
              <a:xfrm>
                <a:off x="5986315" y="2854278"/>
                <a:ext cx="2169335" cy="639534"/>
              </a:xfrm>
              <a:prstGeom prst="rect">
                <a:avLst/>
              </a:prstGeom>
              <a:blipFill>
                <a:blip r:embed="rId4"/>
                <a:stretch>
                  <a:fillRect t="-111429" r="-5618" b="-156190"/>
                </a:stretch>
              </a:blipFill>
            </p:spPr>
            <p:txBody>
              <a:bodyPr/>
              <a:lstStyle/>
              <a:p>
                <a:r>
                  <a:rPr lang="en-ID">
                    <a:noFill/>
                  </a:rPr>
                  <a:t> </a:t>
                </a:r>
              </a:p>
            </p:txBody>
          </p:sp>
        </mc:Fallback>
      </mc:AlternateContent>
      <p:sp>
        <p:nvSpPr>
          <p:cNvPr id="6" name="TextBox 5">
            <a:extLst>
              <a:ext uri="{FF2B5EF4-FFF2-40B4-BE49-F238E27FC236}">
                <a16:creationId xmlns:a16="http://schemas.microsoft.com/office/drawing/2014/main" id="{B7E24093-CF0A-F21F-3A19-481BB69F61D1}"/>
              </a:ext>
            </a:extLst>
          </p:cNvPr>
          <p:cNvSpPr txBox="1"/>
          <p:nvPr/>
        </p:nvSpPr>
        <p:spPr>
          <a:xfrm>
            <a:off x="231494" y="1768460"/>
            <a:ext cx="4216442" cy="1200329"/>
          </a:xfrm>
          <a:prstGeom prst="rect">
            <a:avLst/>
          </a:prstGeom>
          <a:noFill/>
        </p:spPr>
        <p:txBody>
          <a:bodyPr wrap="square">
            <a:spAutoFit/>
          </a:bodyPr>
          <a:lstStyle/>
          <a:p>
            <a:pPr algn="just"/>
            <a:r>
              <a:rPr lang="en-US" sz="1200" b="1" dirty="0">
                <a:latin typeface="Aptos" panose="020B0004020202020204" pitchFamily="34" charset="0"/>
              </a:rPr>
              <a:t>Local Moran’s I</a:t>
            </a:r>
            <a:r>
              <a:rPr lang="en-US" sz="1200" dirty="0">
                <a:latin typeface="Aptos" panose="020B0004020202020204" pitchFamily="34" charset="0"/>
              </a:rPr>
              <a:t> aims to capture similarity with the entire sample, allowing it to detect clusters or outliers and provide indications of hotspots within the sample area. The results of the Local Moran’s I analysis are displayed in five categories: </a:t>
            </a:r>
            <a:r>
              <a:rPr lang="en-US" sz="1200" b="1" dirty="0">
                <a:latin typeface="Aptos" panose="020B0004020202020204" pitchFamily="34" charset="0"/>
              </a:rPr>
              <a:t>High-High</a:t>
            </a:r>
            <a:r>
              <a:rPr lang="en-US" sz="1200" dirty="0">
                <a:latin typeface="Aptos" panose="020B0004020202020204" pitchFamily="34" charset="0"/>
              </a:rPr>
              <a:t>, </a:t>
            </a:r>
            <a:r>
              <a:rPr lang="en-US" sz="1200" b="1" dirty="0">
                <a:latin typeface="Aptos" panose="020B0004020202020204" pitchFamily="34" charset="0"/>
              </a:rPr>
              <a:t>High-Low</a:t>
            </a:r>
            <a:r>
              <a:rPr lang="en-US" sz="1200" dirty="0">
                <a:latin typeface="Aptos" panose="020B0004020202020204" pitchFamily="34" charset="0"/>
              </a:rPr>
              <a:t>, </a:t>
            </a:r>
            <a:r>
              <a:rPr lang="en-US" sz="1200" b="1" dirty="0">
                <a:latin typeface="Aptos" panose="020B0004020202020204" pitchFamily="34" charset="0"/>
              </a:rPr>
              <a:t>Low-High</a:t>
            </a:r>
            <a:r>
              <a:rPr lang="en-US" sz="1200" dirty="0">
                <a:latin typeface="Aptos" panose="020B0004020202020204" pitchFamily="34" charset="0"/>
              </a:rPr>
              <a:t>, </a:t>
            </a:r>
            <a:r>
              <a:rPr lang="en-US" sz="1200" b="1" dirty="0">
                <a:latin typeface="Aptos" panose="020B0004020202020204" pitchFamily="34" charset="0"/>
              </a:rPr>
              <a:t>Low-Low</a:t>
            </a:r>
            <a:r>
              <a:rPr lang="en-US" sz="1200" dirty="0">
                <a:latin typeface="Aptos" panose="020B0004020202020204" pitchFamily="34" charset="0"/>
              </a:rPr>
              <a:t>, and </a:t>
            </a:r>
            <a:r>
              <a:rPr lang="en-US" sz="1200" b="1" dirty="0">
                <a:latin typeface="Aptos" panose="020B0004020202020204" pitchFamily="34" charset="0"/>
              </a:rPr>
              <a:t>Not Significant</a:t>
            </a:r>
            <a:r>
              <a:rPr lang="en-US" sz="1200" dirty="0">
                <a:latin typeface="Aptos" panose="020B0004020202020204" pitchFamily="34" charset="0"/>
              </a:rPr>
              <a:t>.</a:t>
            </a:r>
          </a:p>
        </p:txBody>
      </p:sp>
      <p:graphicFrame>
        <p:nvGraphicFramePr>
          <p:cNvPr id="7" name="Table 6">
            <a:extLst>
              <a:ext uri="{FF2B5EF4-FFF2-40B4-BE49-F238E27FC236}">
                <a16:creationId xmlns:a16="http://schemas.microsoft.com/office/drawing/2014/main" id="{0B88D170-649E-AF24-2794-8FAF9ECBAEAF}"/>
              </a:ext>
            </a:extLst>
          </p:cNvPr>
          <p:cNvGraphicFramePr>
            <a:graphicFrameLocks noGrp="1"/>
          </p:cNvGraphicFramePr>
          <p:nvPr>
            <p:extLst>
              <p:ext uri="{D42A27DB-BD31-4B8C-83A1-F6EECF244321}">
                <p14:modId xmlns:p14="http://schemas.microsoft.com/office/powerpoint/2010/main" val="594377454"/>
              </p:ext>
            </p:extLst>
          </p:nvPr>
        </p:nvGraphicFramePr>
        <p:xfrm>
          <a:off x="55361" y="3490937"/>
          <a:ext cx="4431138" cy="1584960"/>
        </p:xfrm>
        <a:graphic>
          <a:graphicData uri="http://schemas.openxmlformats.org/drawingml/2006/table">
            <a:tbl>
              <a:tblPr firstRow="1" bandRow="1">
                <a:tableStyleId>{2D5ABB26-0587-4C30-8999-92F81FD0307C}</a:tableStyleId>
              </a:tblPr>
              <a:tblGrid>
                <a:gridCol w="821947">
                  <a:extLst>
                    <a:ext uri="{9D8B030D-6E8A-4147-A177-3AD203B41FA5}">
                      <a16:colId xmlns:a16="http://schemas.microsoft.com/office/drawing/2014/main" val="4067303516"/>
                    </a:ext>
                  </a:extLst>
                </a:gridCol>
                <a:gridCol w="3609191">
                  <a:extLst>
                    <a:ext uri="{9D8B030D-6E8A-4147-A177-3AD203B41FA5}">
                      <a16:colId xmlns:a16="http://schemas.microsoft.com/office/drawing/2014/main" val="3675807470"/>
                    </a:ext>
                  </a:extLst>
                </a:gridCol>
              </a:tblGrid>
              <a:tr h="0">
                <a:tc>
                  <a:txBody>
                    <a:bodyPr/>
                    <a:lstStyle/>
                    <a:p>
                      <a:pPr algn="ctr"/>
                      <a:r>
                        <a:rPr lang="en-US" sz="1000" b="1" dirty="0">
                          <a:solidFill>
                            <a:schemeClr val="bg2"/>
                          </a:solidFill>
                        </a:rPr>
                        <a:t>High-High</a:t>
                      </a:r>
                      <a:endParaRPr lang="en-ID" sz="1000" b="1"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lumMod val="40000"/>
                        <a:lumOff val="60000"/>
                      </a:schemeClr>
                    </a:solidFill>
                  </a:tcPr>
                </a:tc>
                <a:tc>
                  <a:txBody>
                    <a:bodyPr/>
                    <a:lstStyle/>
                    <a:p>
                      <a:pPr algn="l"/>
                      <a:r>
                        <a:rPr lang="en-US" sz="1000" b="0" dirty="0">
                          <a:solidFill>
                            <a:schemeClr val="bg2"/>
                          </a:solidFill>
                        </a:rPr>
                        <a:t>cluster of areas with high development levels (a hotspot).</a:t>
                      </a:r>
                      <a:endParaRPr lang="en-ID" sz="1000" b="0"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088433658"/>
                  </a:ext>
                </a:extLst>
              </a:tr>
              <a:tr h="0">
                <a:tc>
                  <a:txBody>
                    <a:bodyPr/>
                    <a:lstStyle/>
                    <a:p>
                      <a:pPr algn="ctr"/>
                      <a:r>
                        <a:rPr lang="en-US" sz="1000" b="1" dirty="0">
                          <a:solidFill>
                            <a:schemeClr val="bg1"/>
                          </a:solidFill>
                        </a:rPr>
                        <a:t>High-Low</a:t>
                      </a:r>
                      <a:endParaRPr lang="en-ID" sz="1000" b="1" dirty="0">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50000"/>
                        <a:lumOff val="50000"/>
                      </a:schemeClr>
                    </a:solidFill>
                  </a:tcPr>
                </a:tc>
                <a:tc>
                  <a:txBody>
                    <a:bodyPr/>
                    <a:lstStyle/>
                    <a:p>
                      <a:pPr algn="l"/>
                      <a:r>
                        <a:rPr lang="en-US" sz="1000" b="0" dirty="0">
                          <a:solidFill>
                            <a:schemeClr val="bg2"/>
                          </a:solidFill>
                        </a:rPr>
                        <a:t>condition where an area has significantly high development, but its neighboring areas do not.</a:t>
                      </a:r>
                      <a:endParaRPr lang="en-ID" sz="1000" b="0"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532182966"/>
                  </a:ext>
                </a:extLst>
              </a:tr>
              <a:tr h="0">
                <a:tc>
                  <a:txBody>
                    <a:bodyPr/>
                    <a:lstStyle/>
                    <a:p>
                      <a:pPr algn="ctr"/>
                      <a:r>
                        <a:rPr lang="en-US" sz="1000" b="1" dirty="0">
                          <a:solidFill>
                            <a:schemeClr val="bg1"/>
                          </a:solidFill>
                        </a:rPr>
                        <a:t>Low-High</a:t>
                      </a:r>
                      <a:endParaRPr lang="en-ID" sz="1000" b="1" dirty="0">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75000"/>
                        <a:lumOff val="25000"/>
                      </a:schemeClr>
                    </a:solidFill>
                  </a:tcPr>
                </a:tc>
                <a:tc>
                  <a:txBody>
                    <a:bodyPr/>
                    <a:lstStyle/>
                    <a:p>
                      <a:pPr algn="l"/>
                      <a:r>
                        <a:rPr lang="en-US" sz="1000" b="0" dirty="0">
                          <a:solidFill>
                            <a:schemeClr val="bg2"/>
                          </a:solidFill>
                        </a:rPr>
                        <a:t>is the opposite of High-Low — the area itself has low development, even though it is surrounded by areas with high development.</a:t>
                      </a:r>
                      <a:endParaRPr lang="en-ID" sz="1000" b="0"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727609390"/>
                  </a:ext>
                </a:extLst>
              </a:tr>
              <a:tr h="0">
                <a:tc>
                  <a:txBody>
                    <a:bodyPr/>
                    <a:lstStyle/>
                    <a:p>
                      <a:pPr algn="ctr"/>
                      <a:r>
                        <a:rPr lang="en-US" sz="1000" b="1" dirty="0">
                          <a:solidFill>
                            <a:schemeClr val="bg1"/>
                          </a:solidFill>
                        </a:rPr>
                        <a:t>Low-Low</a:t>
                      </a:r>
                      <a:endParaRPr lang="en-ID" sz="1000" b="1" dirty="0">
                        <a:solidFill>
                          <a:schemeClr val="bg1"/>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90000"/>
                        <a:lumOff val="10000"/>
                      </a:schemeClr>
                    </a:solidFill>
                  </a:tcPr>
                </a:tc>
                <a:tc>
                  <a:txBody>
                    <a:bodyPr/>
                    <a:lstStyle/>
                    <a:p>
                      <a:pPr algn="l"/>
                      <a:r>
                        <a:rPr lang="en-US" sz="1000" b="0" dirty="0">
                          <a:solidFill>
                            <a:schemeClr val="bg2"/>
                          </a:solidFill>
                        </a:rPr>
                        <a:t>Is the opposite of High-High — it indicates a positive cluster of areas, all experiencing low levels of development.</a:t>
                      </a:r>
                      <a:endParaRPr lang="en-ID" sz="1000" b="0" dirty="0">
                        <a:solidFill>
                          <a:schemeClr val="bg2"/>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447595412"/>
                  </a:ext>
                </a:extLst>
              </a:tr>
            </a:tbl>
          </a:graphicData>
        </a:graphic>
      </p:graphicFrame>
      <p:sp>
        <p:nvSpPr>
          <p:cNvPr id="9" name="TextBox 8">
            <a:extLst>
              <a:ext uri="{FF2B5EF4-FFF2-40B4-BE49-F238E27FC236}">
                <a16:creationId xmlns:a16="http://schemas.microsoft.com/office/drawing/2014/main" id="{BB0B0428-93C8-EEA0-D86A-D3FF62731673}"/>
              </a:ext>
            </a:extLst>
          </p:cNvPr>
          <p:cNvSpPr txBox="1"/>
          <p:nvPr/>
        </p:nvSpPr>
        <p:spPr>
          <a:xfrm>
            <a:off x="4613354" y="1768460"/>
            <a:ext cx="4299147" cy="830997"/>
          </a:xfrm>
          <a:prstGeom prst="rect">
            <a:avLst/>
          </a:prstGeom>
          <a:noFill/>
        </p:spPr>
        <p:txBody>
          <a:bodyPr wrap="square">
            <a:spAutoFit/>
          </a:bodyPr>
          <a:lstStyle/>
          <a:p>
            <a:pPr algn="just"/>
            <a:r>
              <a:rPr lang="en-US" sz="1200" b="1" dirty="0">
                <a:latin typeface="Aptos" panose="020B0004020202020204" pitchFamily="34" charset="0"/>
              </a:rPr>
              <a:t>Local Geary’s C</a:t>
            </a:r>
            <a:r>
              <a:rPr lang="en-US" sz="1200" dirty="0">
                <a:latin typeface="Aptos" panose="020B0004020202020204" pitchFamily="34" charset="0"/>
              </a:rPr>
              <a:t> takes a more micro-level perspective, placing greater emphasis on calculations involving neighboring areas rather than the entire sample. This allows it to more sensitively detect local heterogeneity or homogeneity. </a:t>
            </a:r>
          </a:p>
        </p:txBody>
      </p:sp>
      <p:sp>
        <p:nvSpPr>
          <p:cNvPr id="11" name="TextBox 10">
            <a:extLst>
              <a:ext uri="{FF2B5EF4-FFF2-40B4-BE49-F238E27FC236}">
                <a16:creationId xmlns:a16="http://schemas.microsoft.com/office/drawing/2014/main" id="{E90A0754-90F7-8218-B1C4-E0C8F617B61F}"/>
              </a:ext>
            </a:extLst>
          </p:cNvPr>
          <p:cNvSpPr txBox="1"/>
          <p:nvPr/>
        </p:nvSpPr>
        <p:spPr>
          <a:xfrm>
            <a:off x="4571998" y="3452420"/>
            <a:ext cx="4299146" cy="830997"/>
          </a:xfrm>
          <a:prstGeom prst="rect">
            <a:avLst/>
          </a:prstGeom>
          <a:noFill/>
        </p:spPr>
        <p:txBody>
          <a:bodyPr wrap="square">
            <a:spAutoFit/>
          </a:bodyPr>
          <a:lstStyle/>
          <a:p>
            <a:pPr algn="just"/>
            <a:r>
              <a:rPr lang="en-US" sz="1200" dirty="0">
                <a:latin typeface="Aptos" panose="020B0004020202020204" pitchFamily="34" charset="0"/>
              </a:rPr>
              <a:t>The results of Local Geary’s C are represented as numerical values, where smaller values indicate weaker spatial association or connection with neighboring areas, and larger values indicate stronger similarity </a:t>
            </a:r>
            <a:endParaRPr lang="en-ID" sz="1200" dirty="0">
              <a:latin typeface="Aptos" panose="020B0004020202020204" pitchFamily="34" charset="0"/>
            </a:endParaRPr>
          </a:p>
        </p:txBody>
      </p:sp>
    </p:spTree>
    <p:extLst>
      <p:ext uri="{BB962C8B-B14F-4D97-AF65-F5344CB8AC3E}">
        <p14:creationId xmlns:p14="http://schemas.microsoft.com/office/powerpoint/2010/main" val="3678948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19232B7F-069B-14A1-C714-7F07EBF436E1}"/>
            </a:ext>
          </a:extLst>
        </p:cNvPr>
        <p:cNvGrpSpPr/>
        <p:nvPr/>
      </p:nvGrpSpPr>
      <p:grpSpPr>
        <a:xfrm>
          <a:off x="0" y="0"/>
          <a:ext cx="0" cy="0"/>
          <a:chOff x="0" y="0"/>
          <a:chExt cx="0" cy="0"/>
        </a:xfrm>
      </p:grpSpPr>
      <p:sp>
        <p:nvSpPr>
          <p:cNvPr id="39" name="Title 38">
            <a:extLst>
              <a:ext uri="{FF2B5EF4-FFF2-40B4-BE49-F238E27FC236}">
                <a16:creationId xmlns:a16="http://schemas.microsoft.com/office/drawing/2014/main" id="{C53A9D3C-CF87-5D31-9A5A-793BEDCAE4A6}"/>
              </a:ext>
            </a:extLst>
          </p:cNvPr>
          <p:cNvSpPr>
            <a:spLocks noGrp="1"/>
          </p:cNvSpPr>
          <p:nvPr>
            <p:ph type="title"/>
          </p:nvPr>
        </p:nvSpPr>
        <p:spPr/>
        <p:txBody>
          <a:bodyPr/>
          <a:lstStyle/>
          <a:p>
            <a:r>
              <a:rPr lang="en-US" sz="2200" b="1" dirty="0">
                <a:solidFill>
                  <a:schemeClr val="bg2"/>
                </a:solidFill>
                <a:latin typeface="Proxima Nova" panose="020B0604020202020204" charset="0"/>
              </a:rPr>
              <a:t>Detecting Spatial Autocorrelation: Local</a:t>
            </a:r>
            <a:endParaRPr lang="en-ID" sz="2200" b="1" dirty="0">
              <a:solidFill>
                <a:schemeClr val="bg2"/>
              </a:solidFill>
              <a:latin typeface="Proxima Nova" panose="020B0604020202020204" charset="0"/>
            </a:endParaRPr>
          </a:p>
        </p:txBody>
      </p:sp>
      <p:sp>
        <p:nvSpPr>
          <p:cNvPr id="2" name="Rectangle 1">
            <a:extLst>
              <a:ext uri="{FF2B5EF4-FFF2-40B4-BE49-F238E27FC236}">
                <a16:creationId xmlns:a16="http://schemas.microsoft.com/office/drawing/2014/main" id="{0A4F25CF-FBDF-5889-0274-5CAC446D890F}"/>
              </a:ext>
            </a:extLst>
          </p:cNvPr>
          <p:cNvSpPr/>
          <p:nvPr/>
        </p:nvSpPr>
        <p:spPr>
          <a:xfrm>
            <a:off x="316992" y="751550"/>
            <a:ext cx="8510016" cy="535201"/>
          </a:xfrm>
          <a:prstGeom prst="rect">
            <a:avLst/>
          </a:prstGeom>
          <a:no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ysClr val="windowText" lastClr="000000"/>
                </a:solidFill>
                <a:latin typeface="Aptos" panose="020B0004020202020204" pitchFamily="34" charset="0"/>
              </a:rPr>
              <a:t>Local spatial autocorrelation analysis identifies spatial patterns at the local level, highlighting where clusters or outliers occur within a study area</a:t>
            </a:r>
          </a:p>
        </p:txBody>
      </p:sp>
      <p:sp>
        <p:nvSpPr>
          <p:cNvPr id="12" name="Rectangle 11">
            <a:extLst>
              <a:ext uri="{FF2B5EF4-FFF2-40B4-BE49-F238E27FC236}">
                <a16:creationId xmlns:a16="http://schemas.microsoft.com/office/drawing/2014/main" id="{73F5ECE2-2A0E-6E31-5BE6-8C6FEB818DA3}"/>
              </a:ext>
            </a:extLst>
          </p:cNvPr>
          <p:cNvSpPr/>
          <p:nvPr/>
        </p:nvSpPr>
        <p:spPr>
          <a:xfrm>
            <a:off x="231494" y="1402647"/>
            <a:ext cx="4255009" cy="249917"/>
          </a:xfrm>
          <a:prstGeom prst="rect">
            <a:avLst/>
          </a:prstGeom>
          <a:solidFill>
            <a:schemeClr val="accent5">
              <a:lumMod val="75000"/>
            </a:schemeClr>
          </a:solid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ptos" panose="020B0004020202020204" pitchFamily="34" charset="0"/>
              </a:rPr>
              <a:t>Moran’s I</a:t>
            </a:r>
          </a:p>
        </p:txBody>
      </p:sp>
      <p:sp>
        <p:nvSpPr>
          <p:cNvPr id="15" name="Rectangle 14">
            <a:extLst>
              <a:ext uri="{FF2B5EF4-FFF2-40B4-BE49-F238E27FC236}">
                <a16:creationId xmlns:a16="http://schemas.microsoft.com/office/drawing/2014/main" id="{A85D2DBF-3866-9A62-1A2F-1642D99ED17A}"/>
              </a:ext>
            </a:extLst>
          </p:cNvPr>
          <p:cNvSpPr/>
          <p:nvPr/>
        </p:nvSpPr>
        <p:spPr>
          <a:xfrm>
            <a:off x="4571999" y="1402646"/>
            <a:ext cx="4255009" cy="249917"/>
          </a:xfrm>
          <a:prstGeom prst="rect">
            <a:avLst/>
          </a:prstGeom>
          <a:solidFill>
            <a:schemeClr val="accent5">
              <a:lumMod val="75000"/>
            </a:schemeClr>
          </a:solid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ptos" panose="020B0004020202020204" pitchFamily="34" charset="0"/>
              </a:rPr>
              <a:t>Geary’s C</a:t>
            </a:r>
          </a:p>
        </p:txBody>
      </p:sp>
      <p:cxnSp>
        <p:nvCxnSpPr>
          <p:cNvPr id="17" name="Straight Connector 16">
            <a:extLst>
              <a:ext uri="{FF2B5EF4-FFF2-40B4-BE49-F238E27FC236}">
                <a16:creationId xmlns:a16="http://schemas.microsoft.com/office/drawing/2014/main" id="{A57507AB-30D6-D6C6-4932-F6036F8728D0}"/>
              </a:ext>
            </a:extLst>
          </p:cNvPr>
          <p:cNvCxnSpPr>
            <a:cxnSpLocks/>
          </p:cNvCxnSpPr>
          <p:nvPr/>
        </p:nvCxnSpPr>
        <p:spPr>
          <a:xfrm>
            <a:off x="4530646" y="1402646"/>
            <a:ext cx="0" cy="3497277"/>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descr="A screenshot of a computer game&#10;&#10;AI-generated content may be incorrect.">
            <a:extLst>
              <a:ext uri="{FF2B5EF4-FFF2-40B4-BE49-F238E27FC236}">
                <a16:creationId xmlns:a16="http://schemas.microsoft.com/office/drawing/2014/main" id="{02A4C391-627D-1485-BD44-EAB1F8F1112D}"/>
              </a:ext>
            </a:extLst>
          </p:cNvPr>
          <p:cNvPicPr>
            <a:picLocks noChangeAspect="1"/>
          </p:cNvPicPr>
          <p:nvPr/>
        </p:nvPicPr>
        <p:blipFill>
          <a:blip r:embed="rId3"/>
          <a:srcRect l="19640" r="20241"/>
          <a:stretch>
            <a:fillRect/>
          </a:stretch>
        </p:blipFill>
        <p:spPr>
          <a:xfrm>
            <a:off x="870256" y="1702133"/>
            <a:ext cx="2762117" cy="3445846"/>
          </a:xfrm>
          <a:prstGeom prst="rect">
            <a:avLst/>
          </a:prstGeom>
          <a:solidFill>
            <a:schemeClr val="bg1"/>
          </a:solidFill>
        </p:spPr>
      </p:pic>
      <p:pic>
        <p:nvPicPr>
          <p:cNvPr id="13" name="Picture 12" descr="A screenshot of a computer&#10;&#10;AI-generated content may be incorrect.">
            <a:extLst>
              <a:ext uri="{FF2B5EF4-FFF2-40B4-BE49-F238E27FC236}">
                <a16:creationId xmlns:a16="http://schemas.microsoft.com/office/drawing/2014/main" id="{1F19B2E4-1A24-1E60-3E7D-447FD36E2C2A}"/>
              </a:ext>
            </a:extLst>
          </p:cNvPr>
          <p:cNvPicPr>
            <a:picLocks noChangeAspect="1"/>
          </p:cNvPicPr>
          <p:nvPr/>
        </p:nvPicPr>
        <p:blipFill>
          <a:blip r:embed="rId4"/>
          <a:srcRect l="24001" r="20818"/>
          <a:stretch>
            <a:fillRect/>
          </a:stretch>
        </p:blipFill>
        <p:spPr>
          <a:xfrm>
            <a:off x="5511629" y="1702133"/>
            <a:ext cx="2413083" cy="3279770"/>
          </a:xfrm>
          <a:prstGeom prst="rect">
            <a:avLst/>
          </a:prstGeom>
          <a:solidFill>
            <a:schemeClr val="bg1"/>
          </a:solidFill>
        </p:spPr>
      </p:pic>
    </p:spTree>
    <p:extLst>
      <p:ext uri="{BB962C8B-B14F-4D97-AF65-F5344CB8AC3E}">
        <p14:creationId xmlns:p14="http://schemas.microsoft.com/office/powerpoint/2010/main" val="541720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8EC65F-B702-62C1-B840-F4961E62F8B8}"/>
              </a:ext>
            </a:extLst>
          </p:cNvPr>
          <p:cNvSpPr>
            <a:spLocks noGrp="1"/>
          </p:cNvSpPr>
          <p:nvPr>
            <p:ph type="body" idx="1"/>
          </p:nvPr>
        </p:nvSpPr>
        <p:spPr/>
        <p:txBody>
          <a:bodyPr/>
          <a:lstStyle/>
          <a:p>
            <a:pPr algn="ctr"/>
            <a:r>
              <a:rPr lang="en-US" b="1" dirty="0">
                <a:latin typeface="Aptos" panose="020B0004020202020204" pitchFamily="34" charset="0"/>
              </a:rPr>
              <a:t>Spatial Econometrics</a:t>
            </a:r>
            <a:endParaRPr lang="en-ID" b="1" dirty="0">
              <a:latin typeface="Aptos" panose="020B0004020202020204" pitchFamily="34" charset="0"/>
            </a:endParaRPr>
          </a:p>
        </p:txBody>
      </p:sp>
    </p:spTree>
    <p:extLst>
      <p:ext uri="{BB962C8B-B14F-4D97-AF65-F5344CB8AC3E}">
        <p14:creationId xmlns:p14="http://schemas.microsoft.com/office/powerpoint/2010/main" val="2695487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C7F18F83-DCE1-6775-1670-816126064EA1}"/>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64CF02AF-B9E6-25E4-58BC-A122B43404AE}"/>
              </a:ext>
            </a:extLst>
          </p:cNvPr>
          <p:cNvSpPr txBox="1">
            <a:spLocks noGrp="1"/>
          </p:cNvSpPr>
          <p:nvPr>
            <p:ph type="title"/>
          </p:nvPr>
        </p:nvSpPr>
        <p:spPr>
          <a:xfrm>
            <a:off x="729450" y="170180"/>
            <a:ext cx="8414550" cy="627263"/>
          </a:xfrm>
          <a:prstGeom prst="rect">
            <a:avLst/>
          </a:prstGeom>
        </p:spPr>
        <p:txBody>
          <a:bodyPr spcFirstLastPara="1" wrap="square" lIns="91425" tIns="91425" rIns="91425" bIns="91425" anchor="ctr" anchorCtr="0">
            <a:noAutofit/>
          </a:bodyPr>
          <a:lstStyle/>
          <a:p>
            <a:pPr algn="l"/>
            <a:r>
              <a:rPr lang="en-GB" sz="2200" dirty="0"/>
              <a:t>Model Configuration</a:t>
            </a:r>
          </a:p>
        </p:txBody>
      </p:sp>
      <p:sp>
        <p:nvSpPr>
          <p:cNvPr id="7" name="TextBox 6">
            <a:extLst>
              <a:ext uri="{FF2B5EF4-FFF2-40B4-BE49-F238E27FC236}">
                <a16:creationId xmlns:a16="http://schemas.microsoft.com/office/drawing/2014/main" id="{42C7043E-20B0-5508-6DC1-1BBCA5B5EB27}"/>
              </a:ext>
            </a:extLst>
          </p:cNvPr>
          <p:cNvSpPr txBox="1"/>
          <p:nvPr/>
        </p:nvSpPr>
        <p:spPr>
          <a:xfrm>
            <a:off x="445905" y="721629"/>
            <a:ext cx="8414550" cy="646331"/>
          </a:xfrm>
          <a:prstGeom prst="rect">
            <a:avLst/>
          </a:prstGeom>
          <a:noFill/>
        </p:spPr>
        <p:txBody>
          <a:bodyPr wrap="square">
            <a:spAutoFit/>
          </a:bodyPr>
          <a:lstStyle/>
          <a:p>
            <a:pPr algn="just"/>
            <a:r>
              <a:rPr lang="en-US" sz="1200" dirty="0">
                <a:latin typeface="Aptos" panose="020B0004020202020204" pitchFamily="34" charset="0"/>
              </a:rPr>
              <a:t>Spatial econometrics is a subdiscipline of econometrics that handles spatial autocorrelation and spatial heterogeneity in regression models. Spatial econometrics can be performed in multiple data settings: (1) Cross-section or panel data, (2) non-dynamic and dynamic model.</a:t>
            </a:r>
          </a:p>
        </p:txBody>
      </p:sp>
      <p:sp>
        <p:nvSpPr>
          <p:cNvPr id="10" name="TextBox 9">
            <a:extLst>
              <a:ext uri="{FF2B5EF4-FFF2-40B4-BE49-F238E27FC236}">
                <a16:creationId xmlns:a16="http://schemas.microsoft.com/office/drawing/2014/main" id="{619D045F-BAC8-ECD9-7E01-395C06DD2EA3}"/>
              </a:ext>
            </a:extLst>
          </p:cNvPr>
          <p:cNvSpPr txBox="1"/>
          <p:nvPr/>
        </p:nvSpPr>
        <p:spPr>
          <a:xfrm>
            <a:off x="445905" y="1367960"/>
            <a:ext cx="2986614" cy="461665"/>
          </a:xfrm>
          <a:prstGeom prst="rect">
            <a:avLst/>
          </a:prstGeom>
          <a:solidFill>
            <a:schemeClr val="tx1">
              <a:lumMod val="75000"/>
            </a:schemeClr>
          </a:solidFill>
        </p:spPr>
        <p:txBody>
          <a:bodyPr wrap="square">
            <a:spAutoFit/>
          </a:bodyPr>
          <a:lstStyle/>
          <a:p>
            <a:pPr algn="just"/>
            <a:r>
              <a:rPr lang="en-US" sz="1200" dirty="0">
                <a:solidFill>
                  <a:schemeClr val="bg1"/>
                </a:solidFill>
                <a:latin typeface="Aptos" panose="020B0004020202020204" pitchFamily="34" charset="0"/>
              </a:rPr>
              <a:t>A simple spatial econometrics model can be described as follows: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06523A2-0179-6E03-4DBB-F044387BF278}"/>
                  </a:ext>
                </a:extLst>
              </p:cNvPr>
              <p:cNvSpPr txBox="1"/>
              <p:nvPr/>
            </p:nvSpPr>
            <p:spPr>
              <a:xfrm>
                <a:off x="0" y="1875792"/>
                <a:ext cx="3234843" cy="276999"/>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r>
                        <a:rPr lang="en-US" sz="1200" b="0" i="1" smtClean="0">
                          <a:latin typeface="Cambria Math" panose="02040503050406030204" pitchFamily="18" charset="0"/>
                        </a:rPr>
                        <m:t>𝛼</m:t>
                      </m:r>
                      <m:r>
                        <a:rPr lang="en-US" sz="1200" b="0" i="1" smtClean="0">
                          <a:latin typeface="Cambria Math" panose="02040503050406030204" pitchFamily="18" charset="0"/>
                        </a:rPr>
                        <m:t>+</m:t>
                      </m:r>
                      <m:r>
                        <a:rPr lang="en-US" sz="1200" b="0" i="1" smtClean="0">
                          <a:latin typeface="Cambria Math" panose="02040503050406030204" pitchFamily="18" charset="0"/>
                        </a:rPr>
                        <m:t>𝜌</m:t>
                      </m:r>
                      <m:r>
                        <a:rPr lang="en-US" sz="1200" b="1" i="1" smtClean="0">
                          <a:latin typeface="Cambria Math" panose="02040503050406030204" pitchFamily="18" charset="0"/>
                        </a:rPr>
                        <m:t>𝑾𝒀</m:t>
                      </m:r>
                      <m:r>
                        <a:rPr lang="en-US" sz="1200" b="0" i="1" smtClean="0">
                          <a:latin typeface="Cambria Math" panose="02040503050406030204" pitchFamily="18" charset="0"/>
                        </a:rPr>
                        <m:t>+</m:t>
                      </m:r>
                      <m:r>
                        <a:rPr lang="en-US" sz="1200" b="1" i="1" smtClean="0">
                          <a:latin typeface="Cambria Math" panose="02040503050406030204" pitchFamily="18" charset="0"/>
                        </a:rPr>
                        <m:t>𝝐</m:t>
                      </m:r>
                      <m:r>
                        <a:rPr lang="en-US" sz="1200" b="0" i="1" smtClean="0">
                          <a:latin typeface="Cambria Math" panose="02040503050406030204" pitchFamily="18" charset="0"/>
                        </a:rPr>
                        <m:t>,   </m:t>
                      </m:r>
                      <m:r>
                        <a:rPr lang="en-US" sz="1200" b="1" i="1" smtClean="0">
                          <a:latin typeface="Cambria Math" panose="02040503050406030204" pitchFamily="18" charset="0"/>
                        </a:rPr>
                        <m:t>𝝐</m:t>
                      </m:r>
                      <m:r>
                        <a:rPr lang="en-US" sz="1200" b="0" i="1" smtClean="0">
                          <a:latin typeface="Cambria Math" panose="02040503050406030204" pitchFamily="18" charset="0"/>
                        </a:rPr>
                        <m:t>~</m:t>
                      </m:r>
                      <m:r>
                        <a:rPr lang="en-US" sz="1200" b="0" i="1" smtClean="0">
                          <a:latin typeface="Cambria Math" panose="02040503050406030204" pitchFamily="18" charset="0"/>
                        </a:rPr>
                        <m:t>𝑁</m:t>
                      </m:r>
                      <m:r>
                        <a:rPr lang="en-US" sz="1200" b="0" i="1" smtClean="0">
                          <a:latin typeface="Cambria Math" panose="02040503050406030204" pitchFamily="18" charset="0"/>
                        </a:rPr>
                        <m:t>(</m:t>
                      </m:r>
                      <m:r>
                        <a:rPr lang="en-US" sz="1200" b="1" i="1" smtClean="0">
                          <a:latin typeface="Cambria Math" panose="02040503050406030204" pitchFamily="18" charset="0"/>
                        </a:rPr>
                        <m:t>𝟎</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𝜎</m:t>
                          </m:r>
                        </m:e>
                        <m:sup>
                          <m:r>
                            <a:rPr lang="en-US" sz="1200" b="0" i="1" smtClean="0">
                              <a:latin typeface="Cambria Math" panose="02040503050406030204" pitchFamily="18" charset="0"/>
                            </a:rPr>
                            <m:t>2</m:t>
                          </m:r>
                        </m:sup>
                      </m:sSup>
                      <m:r>
                        <a:rPr lang="en-US" sz="1200" b="1" i="1" smtClean="0">
                          <a:latin typeface="Cambria Math" panose="02040503050406030204" pitchFamily="18" charset="0"/>
                        </a:rPr>
                        <m:t>𝑰</m:t>
                      </m:r>
                      <m:r>
                        <a:rPr lang="en-US" sz="1200" b="0" i="1" smtClean="0">
                          <a:latin typeface="Cambria Math" panose="02040503050406030204" pitchFamily="18" charset="0"/>
                        </a:rPr>
                        <m:t>)</m:t>
                      </m:r>
                    </m:oMath>
                  </m:oMathPara>
                </a14:m>
                <a:endParaRPr lang="en-US" sz="1200" dirty="0">
                  <a:latin typeface="Aptos" panose="020B0004020202020204" pitchFamily="34" charset="0"/>
                </a:endParaRPr>
              </a:p>
            </p:txBody>
          </p:sp>
        </mc:Choice>
        <mc:Fallback xmlns="">
          <p:sp>
            <p:nvSpPr>
              <p:cNvPr id="11" name="TextBox 10">
                <a:extLst>
                  <a:ext uri="{FF2B5EF4-FFF2-40B4-BE49-F238E27FC236}">
                    <a16:creationId xmlns:a16="http://schemas.microsoft.com/office/drawing/2014/main" id="{806523A2-0179-6E03-4DBB-F044387BF278}"/>
                  </a:ext>
                </a:extLst>
              </p:cNvPr>
              <p:cNvSpPr txBox="1">
                <a:spLocks noRot="1" noChangeAspect="1" noMove="1" noResize="1" noEditPoints="1" noAdjustHandles="1" noChangeArrowheads="1" noChangeShapeType="1" noTextEdit="1"/>
              </p:cNvSpPr>
              <p:nvPr/>
            </p:nvSpPr>
            <p:spPr>
              <a:xfrm>
                <a:off x="0" y="1875792"/>
                <a:ext cx="3234843" cy="276999"/>
              </a:xfrm>
              <a:prstGeom prst="rect">
                <a:avLst/>
              </a:prstGeom>
              <a:blipFill>
                <a:blip r:embed="rId3"/>
                <a:stretch>
                  <a:fillRect b="-8889"/>
                </a:stretch>
              </a:blipFill>
            </p:spPr>
            <p:txBody>
              <a:bodyPr/>
              <a:lstStyle/>
              <a:p>
                <a:r>
                  <a:rPr lang="en-ID">
                    <a:noFill/>
                  </a:rPr>
                  <a:t> </a:t>
                </a:r>
              </a:p>
            </p:txBody>
          </p:sp>
        </mc:Fallback>
      </mc:AlternateContent>
      <p:sp>
        <p:nvSpPr>
          <p:cNvPr id="13" name="Oval 12">
            <a:extLst>
              <a:ext uri="{FF2B5EF4-FFF2-40B4-BE49-F238E27FC236}">
                <a16:creationId xmlns:a16="http://schemas.microsoft.com/office/drawing/2014/main" id="{78AD7101-320F-AD61-1D70-901B5ED48392}"/>
              </a:ext>
            </a:extLst>
          </p:cNvPr>
          <p:cNvSpPr/>
          <p:nvPr/>
        </p:nvSpPr>
        <p:spPr>
          <a:xfrm>
            <a:off x="1081902" y="1875792"/>
            <a:ext cx="179072" cy="276999"/>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B54BB36-CF8E-B378-995C-DB744E4AF71A}"/>
                  </a:ext>
                </a:extLst>
              </p:cNvPr>
              <p:cNvSpPr txBox="1"/>
              <p:nvPr/>
            </p:nvSpPr>
            <p:spPr>
              <a:xfrm>
                <a:off x="729449" y="2596153"/>
                <a:ext cx="2613256" cy="646331"/>
              </a:xfrm>
              <a:prstGeom prst="rect">
                <a:avLst/>
              </a:prstGeom>
              <a:noFill/>
              <a:ln>
                <a:solidFill>
                  <a:schemeClr val="accent1"/>
                </a:solidFill>
              </a:ln>
            </p:spPr>
            <p:txBody>
              <a:bodyPr wrap="square">
                <a:spAutoFit/>
              </a:bodyPr>
              <a:lstStyle/>
              <a:p>
                <a14:m>
                  <m:oMath xmlns:m="http://schemas.openxmlformats.org/officeDocument/2006/math">
                    <m:r>
                      <a:rPr lang="en-US" sz="1200" b="1" i="1" dirty="0" smtClean="0">
                        <a:latin typeface="Cambria Math" panose="02040503050406030204" pitchFamily="18" charset="0"/>
                      </a:rPr>
                      <m:t>𝑾</m:t>
                    </m:r>
                  </m:oMath>
                </a14:m>
                <a:r>
                  <a:rPr lang="en-US" sz="1200" b="1" dirty="0">
                    <a:latin typeface="Aptos" panose="020B0004020202020204" pitchFamily="34" charset="0"/>
                  </a:rPr>
                  <a:t> </a:t>
                </a:r>
                <a:r>
                  <a:rPr lang="en-US" sz="1200" dirty="0">
                    <a:latin typeface="Aptos" panose="020B0004020202020204" pitchFamily="34" charset="0"/>
                  </a:rPr>
                  <a:t>is a spatial </a:t>
                </a:r>
                <a:r>
                  <a:rPr lang="en-US" sz="1200" dirty="0" err="1">
                    <a:latin typeface="Aptos" panose="020B0004020202020204" pitchFamily="34" charset="0"/>
                  </a:rPr>
                  <a:t>neighbour</a:t>
                </a:r>
                <a:r>
                  <a:rPr lang="en-US" sz="1200" dirty="0">
                    <a:latin typeface="Aptos" panose="020B0004020202020204" pitchFamily="34" charset="0"/>
                  </a:rPr>
                  <a:t> matrix with </a:t>
                </a:r>
                <a14:m>
                  <m:oMath xmlns:m="http://schemas.openxmlformats.org/officeDocument/2006/math">
                    <m:r>
                      <a:rPr lang="en-US" sz="1200" b="0" i="1" smtClean="0">
                        <a:latin typeface="Cambria Math" panose="02040503050406030204" pitchFamily="18" charset="0"/>
                      </a:rPr>
                      <m:t>𝑁</m:t>
                    </m:r>
                    <m:r>
                      <a:rPr lang="en-US" sz="1200" b="0" i="1" smtClean="0">
                        <a:latin typeface="Cambria Math" panose="02040503050406030204" pitchFamily="18" charset="0"/>
                      </a:rPr>
                      <m:t>×</m:t>
                    </m:r>
                    <m:r>
                      <a:rPr lang="en-US" sz="1200" b="0" i="1" smtClean="0">
                        <a:latin typeface="Cambria Math" panose="02040503050406030204" pitchFamily="18" charset="0"/>
                      </a:rPr>
                      <m:t>𝑁</m:t>
                    </m:r>
                  </m:oMath>
                </a14:m>
                <a:r>
                  <a:rPr lang="en-US" sz="1200" b="1" dirty="0">
                    <a:latin typeface="Aptos" panose="020B0004020202020204" pitchFamily="34" charset="0"/>
                  </a:rPr>
                  <a:t> </a:t>
                </a:r>
                <a:r>
                  <a:rPr lang="en-US" sz="1200" dirty="0">
                    <a:latin typeface="Aptos" panose="020B0004020202020204" pitchFamily="34" charset="0"/>
                  </a:rPr>
                  <a:t>dimension which stores </a:t>
                </a:r>
                <a:r>
                  <a:rPr lang="en-US" sz="1200" dirty="0" err="1">
                    <a:latin typeface="Aptos" panose="020B0004020202020204" pitchFamily="34" charset="0"/>
                  </a:rPr>
                  <a:t>neighbourhood</a:t>
                </a:r>
                <a:r>
                  <a:rPr lang="en-US" sz="1200" dirty="0">
                    <a:latin typeface="Aptos" panose="020B0004020202020204" pitchFamily="34" charset="0"/>
                  </a:rPr>
                  <a:t> information.</a:t>
                </a:r>
              </a:p>
            </p:txBody>
          </p:sp>
        </mc:Choice>
        <mc:Fallback xmlns="">
          <p:sp>
            <p:nvSpPr>
              <p:cNvPr id="14" name="TextBox 13">
                <a:extLst>
                  <a:ext uri="{FF2B5EF4-FFF2-40B4-BE49-F238E27FC236}">
                    <a16:creationId xmlns:a16="http://schemas.microsoft.com/office/drawing/2014/main" id="{AB54BB36-CF8E-B378-995C-DB744E4AF71A}"/>
                  </a:ext>
                </a:extLst>
              </p:cNvPr>
              <p:cNvSpPr txBox="1">
                <a:spLocks noRot="1" noChangeAspect="1" noMove="1" noResize="1" noEditPoints="1" noAdjustHandles="1" noChangeArrowheads="1" noChangeShapeType="1" noTextEdit="1"/>
              </p:cNvSpPr>
              <p:nvPr/>
            </p:nvSpPr>
            <p:spPr>
              <a:xfrm>
                <a:off x="729449" y="2596153"/>
                <a:ext cx="2613256" cy="646331"/>
              </a:xfrm>
              <a:prstGeom prst="rect">
                <a:avLst/>
              </a:prstGeom>
              <a:blipFill>
                <a:blip r:embed="rId4"/>
                <a:stretch>
                  <a:fillRect b="-5556"/>
                </a:stretch>
              </a:blipFill>
              <a:ln>
                <a:solidFill>
                  <a:schemeClr val="accent1"/>
                </a:solidFill>
              </a:ln>
            </p:spPr>
            <p:txBody>
              <a:bodyPr/>
              <a:lstStyle/>
              <a:p>
                <a:r>
                  <a:rPr lang="en-ID">
                    <a:noFill/>
                  </a:rPr>
                  <a:t> </a:t>
                </a:r>
              </a:p>
            </p:txBody>
          </p:sp>
        </mc:Fallback>
      </mc:AlternateContent>
      <p:cxnSp>
        <p:nvCxnSpPr>
          <p:cNvPr id="19" name="Connector: Elbow 18">
            <a:extLst>
              <a:ext uri="{FF2B5EF4-FFF2-40B4-BE49-F238E27FC236}">
                <a16:creationId xmlns:a16="http://schemas.microsoft.com/office/drawing/2014/main" id="{13CA53BB-E96F-9C99-10E6-BCBD3125E0A9}"/>
              </a:ext>
            </a:extLst>
          </p:cNvPr>
          <p:cNvCxnSpPr>
            <a:cxnSpLocks/>
            <a:stCxn id="13" idx="4"/>
            <a:endCxn id="14" idx="0"/>
          </p:cNvCxnSpPr>
          <p:nvPr/>
        </p:nvCxnSpPr>
        <p:spPr>
          <a:xfrm rot="16200000" flipH="1">
            <a:off x="1382076" y="1942152"/>
            <a:ext cx="443362" cy="8646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77754FC1-8278-1F36-C099-246BDC79CF5E}"/>
              </a:ext>
            </a:extLst>
          </p:cNvPr>
          <p:cNvSpPr/>
          <p:nvPr/>
        </p:nvSpPr>
        <p:spPr>
          <a:xfrm>
            <a:off x="406649" y="1875791"/>
            <a:ext cx="179070" cy="276999"/>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363EA07-2CAD-70C7-3BB6-407AD2111D8D}"/>
                  </a:ext>
                </a:extLst>
              </p:cNvPr>
              <p:cNvSpPr txBox="1"/>
              <p:nvPr/>
            </p:nvSpPr>
            <p:spPr>
              <a:xfrm>
                <a:off x="752973" y="4053812"/>
                <a:ext cx="2589732" cy="461665"/>
              </a:xfrm>
              <a:prstGeom prst="rect">
                <a:avLst/>
              </a:prstGeom>
              <a:noFill/>
              <a:ln>
                <a:solidFill>
                  <a:schemeClr val="accent1"/>
                </a:solidFill>
              </a:ln>
            </p:spPr>
            <p:txBody>
              <a:bodyPr wrap="square">
                <a:spAutoFit/>
              </a:bodyPr>
              <a:lstStyle/>
              <a:p>
                <a14:m>
                  <m:oMath xmlns:m="http://schemas.openxmlformats.org/officeDocument/2006/math">
                    <m:r>
                      <a:rPr lang="en-US" sz="1200" b="1" i="1" smtClean="0">
                        <a:latin typeface="Cambria Math" panose="02040503050406030204" pitchFamily="18" charset="0"/>
                      </a:rPr>
                      <m:t>𝒀</m:t>
                    </m:r>
                  </m:oMath>
                </a14:m>
                <a:r>
                  <a:rPr lang="en-US" sz="1200" b="1" dirty="0">
                    <a:latin typeface="Aptos" panose="020B0004020202020204" pitchFamily="34" charset="0"/>
                  </a:rPr>
                  <a:t> </a:t>
                </a:r>
                <a:r>
                  <a:rPr lang="en-US" sz="1200" dirty="0">
                    <a:latin typeface="Aptos" panose="020B0004020202020204" pitchFamily="34" charset="0"/>
                  </a:rPr>
                  <a:t>is a dependent variable with </a:t>
                </a:r>
                <a14:m>
                  <m:oMath xmlns:m="http://schemas.openxmlformats.org/officeDocument/2006/math">
                    <m:r>
                      <a:rPr lang="en-US" sz="1200" b="0" i="1" smtClean="0">
                        <a:latin typeface="Cambria Math" panose="02040503050406030204" pitchFamily="18" charset="0"/>
                      </a:rPr>
                      <m:t>𝑁</m:t>
                    </m:r>
                    <m:r>
                      <a:rPr lang="en-US" sz="1200" b="0" i="1" smtClean="0">
                        <a:latin typeface="Cambria Math" panose="02040503050406030204" pitchFamily="18" charset="0"/>
                      </a:rPr>
                      <m:t>×1</m:t>
                    </m:r>
                  </m:oMath>
                </a14:m>
                <a:r>
                  <a:rPr lang="en-US" sz="1200" dirty="0">
                    <a:latin typeface="Aptos" panose="020B0004020202020204" pitchFamily="34" charset="0"/>
                  </a:rPr>
                  <a:t> vector.</a:t>
                </a:r>
              </a:p>
            </p:txBody>
          </p:sp>
        </mc:Choice>
        <mc:Fallback xmlns="">
          <p:sp>
            <p:nvSpPr>
              <p:cNvPr id="30" name="TextBox 29">
                <a:extLst>
                  <a:ext uri="{FF2B5EF4-FFF2-40B4-BE49-F238E27FC236}">
                    <a16:creationId xmlns:a16="http://schemas.microsoft.com/office/drawing/2014/main" id="{F363EA07-2CAD-70C7-3BB6-407AD2111D8D}"/>
                  </a:ext>
                </a:extLst>
              </p:cNvPr>
              <p:cNvSpPr txBox="1">
                <a:spLocks noRot="1" noChangeAspect="1" noMove="1" noResize="1" noEditPoints="1" noAdjustHandles="1" noChangeArrowheads="1" noChangeShapeType="1" noTextEdit="1"/>
              </p:cNvSpPr>
              <p:nvPr/>
            </p:nvSpPr>
            <p:spPr>
              <a:xfrm>
                <a:off x="752973" y="4053812"/>
                <a:ext cx="2589732" cy="461665"/>
              </a:xfrm>
              <a:prstGeom prst="rect">
                <a:avLst/>
              </a:prstGeom>
              <a:blipFill>
                <a:blip r:embed="rId5"/>
                <a:stretch>
                  <a:fillRect b="-7692"/>
                </a:stretch>
              </a:blipFill>
              <a:ln>
                <a:solidFill>
                  <a:schemeClr val="accent1"/>
                </a:solidFill>
              </a:ln>
            </p:spPr>
            <p:txBody>
              <a:bodyPr/>
              <a:lstStyle/>
              <a:p>
                <a:r>
                  <a:rPr lang="en-ID">
                    <a:noFill/>
                  </a:rPr>
                  <a:t> </a:t>
                </a:r>
              </a:p>
            </p:txBody>
          </p:sp>
        </mc:Fallback>
      </mc:AlternateContent>
      <p:cxnSp>
        <p:nvCxnSpPr>
          <p:cNvPr id="31" name="Connector: Elbow 30">
            <a:extLst>
              <a:ext uri="{FF2B5EF4-FFF2-40B4-BE49-F238E27FC236}">
                <a16:creationId xmlns:a16="http://schemas.microsoft.com/office/drawing/2014/main" id="{F8D82848-ABD1-4A63-1F73-10F35E570EF9}"/>
              </a:ext>
            </a:extLst>
          </p:cNvPr>
          <p:cNvCxnSpPr>
            <a:cxnSpLocks/>
            <a:stCxn id="29" idx="4"/>
            <a:endCxn id="30" idx="1"/>
          </p:cNvCxnSpPr>
          <p:nvPr/>
        </p:nvCxnSpPr>
        <p:spPr>
          <a:xfrm rot="16200000" flipH="1">
            <a:off x="-441349" y="3090322"/>
            <a:ext cx="2131855" cy="2567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098DF80D-453E-7FFA-9DC0-1708FF12086C}"/>
              </a:ext>
            </a:extLst>
          </p:cNvPr>
          <p:cNvSpPr/>
          <p:nvPr/>
        </p:nvSpPr>
        <p:spPr>
          <a:xfrm>
            <a:off x="958364" y="1875791"/>
            <a:ext cx="179072" cy="276999"/>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A440755-3136-A6B0-72EC-EE882CA32880}"/>
                  </a:ext>
                </a:extLst>
              </p:cNvPr>
              <p:cNvSpPr txBox="1"/>
              <p:nvPr/>
            </p:nvSpPr>
            <p:spPr>
              <a:xfrm>
                <a:off x="729449" y="3315148"/>
                <a:ext cx="2613255" cy="646331"/>
              </a:xfrm>
              <a:prstGeom prst="rect">
                <a:avLst/>
              </a:prstGeom>
              <a:noFill/>
              <a:ln>
                <a:solidFill>
                  <a:schemeClr val="accent1"/>
                </a:solidFill>
              </a:ln>
            </p:spPr>
            <p:txBody>
              <a:bodyPr wrap="square">
                <a:spAutoFit/>
              </a:bodyPr>
              <a:lstStyle/>
              <a:p>
                <a14:m>
                  <m:oMath xmlns:m="http://schemas.openxmlformats.org/officeDocument/2006/math">
                    <m:r>
                      <a:rPr lang="en-US" sz="1200" b="0" i="1" smtClean="0">
                        <a:latin typeface="Cambria Math" panose="02040503050406030204" pitchFamily="18" charset="0"/>
                      </a:rPr>
                      <m:t>𝜌</m:t>
                    </m:r>
                  </m:oMath>
                </a14:m>
                <a:r>
                  <a:rPr lang="en-US" sz="1200" dirty="0">
                    <a:latin typeface="Aptos" panose="020B0004020202020204" pitchFamily="34" charset="0"/>
                  </a:rPr>
                  <a:t> is a parameter for the </a:t>
                </a:r>
                <a:r>
                  <a:rPr lang="en-US" sz="1200" dirty="0" err="1">
                    <a:latin typeface="Aptos" panose="020B0004020202020204" pitchFamily="34" charset="0"/>
                  </a:rPr>
                  <a:t>neighbourhood</a:t>
                </a:r>
                <a:r>
                  <a:rPr lang="en-US" sz="1200" dirty="0">
                    <a:latin typeface="Aptos" panose="020B0004020202020204" pitchFamily="34" charset="0"/>
                  </a:rPr>
                  <a:t> effects of </a:t>
                </a:r>
                <a14:m>
                  <m:oMath xmlns:m="http://schemas.openxmlformats.org/officeDocument/2006/math">
                    <m:r>
                      <a:rPr lang="en-US" sz="1200" b="1" i="1" smtClean="0">
                        <a:latin typeface="Cambria Math" panose="02040503050406030204" pitchFamily="18" charset="0"/>
                      </a:rPr>
                      <m:t>𝒀</m:t>
                    </m:r>
                  </m:oMath>
                </a14:m>
                <a:r>
                  <a:rPr lang="en-US" sz="1200" dirty="0">
                    <a:latin typeface="Aptos" panose="020B0004020202020204" pitchFamily="34" charset="0"/>
                  </a:rPr>
                  <a:t> that affects </a:t>
                </a:r>
                <a14:m>
                  <m:oMath xmlns:m="http://schemas.openxmlformats.org/officeDocument/2006/math">
                    <m:r>
                      <a:rPr lang="en-US" sz="1200" b="1" i="1" smtClean="0">
                        <a:latin typeface="Cambria Math" panose="02040503050406030204" pitchFamily="18" charset="0"/>
                      </a:rPr>
                      <m:t>𝒀</m:t>
                    </m:r>
                  </m:oMath>
                </a14:m>
                <a:endParaRPr lang="en-US" sz="1200" b="1" dirty="0">
                  <a:latin typeface="Aptos" panose="020B0004020202020204" pitchFamily="34" charset="0"/>
                </a:endParaRPr>
              </a:p>
            </p:txBody>
          </p:sp>
        </mc:Choice>
        <mc:Fallback xmlns="">
          <p:sp>
            <p:nvSpPr>
              <p:cNvPr id="39" name="TextBox 38">
                <a:extLst>
                  <a:ext uri="{FF2B5EF4-FFF2-40B4-BE49-F238E27FC236}">
                    <a16:creationId xmlns:a16="http://schemas.microsoft.com/office/drawing/2014/main" id="{9A440755-3136-A6B0-72EC-EE882CA32880}"/>
                  </a:ext>
                </a:extLst>
              </p:cNvPr>
              <p:cNvSpPr txBox="1">
                <a:spLocks noRot="1" noChangeAspect="1" noMove="1" noResize="1" noEditPoints="1" noAdjustHandles="1" noChangeArrowheads="1" noChangeShapeType="1" noTextEdit="1"/>
              </p:cNvSpPr>
              <p:nvPr/>
            </p:nvSpPr>
            <p:spPr>
              <a:xfrm>
                <a:off x="729449" y="3315148"/>
                <a:ext cx="2613255" cy="646331"/>
              </a:xfrm>
              <a:prstGeom prst="rect">
                <a:avLst/>
              </a:prstGeom>
              <a:blipFill>
                <a:blip r:embed="rId6"/>
                <a:stretch>
                  <a:fillRect b="-5556"/>
                </a:stretch>
              </a:blipFill>
              <a:ln>
                <a:solidFill>
                  <a:schemeClr val="accent1"/>
                </a:solidFill>
              </a:ln>
            </p:spPr>
            <p:txBody>
              <a:bodyPr/>
              <a:lstStyle/>
              <a:p>
                <a:r>
                  <a:rPr lang="en-ID">
                    <a:noFill/>
                  </a:rPr>
                  <a:t> </a:t>
                </a:r>
              </a:p>
            </p:txBody>
          </p:sp>
        </mc:Fallback>
      </mc:AlternateContent>
      <p:cxnSp>
        <p:nvCxnSpPr>
          <p:cNvPr id="42" name="Connector: Elbow 41">
            <a:extLst>
              <a:ext uri="{FF2B5EF4-FFF2-40B4-BE49-F238E27FC236}">
                <a16:creationId xmlns:a16="http://schemas.microsoft.com/office/drawing/2014/main" id="{C3AD9DFC-026E-C90E-2BDE-5F142E005E5C}"/>
              </a:ext>
            </a:extLst>
          </p:cNvPr>
          <p:cNvCxnSpPr>
            <a:cxnSpLocks/>
            <a:stCxn id="38" idx="4"/>
            <a:endCxn id="39" idx="1"/>
          </p:cNvCxnSpPr>
          <p:nvPr/>
        </p:nvCxnSpPr>
        <p:spPr>
          <a:xfrm rot="5400000">
            <a:off x="145913" y="2736327"/>
            <a:ext cx="1485524" cy="318451"/>
          </a:xfrm>
          <a:prstGeom prst="bentConnector4">
            <a:avLst>
              <a:gd name="adj1" fmla="val 15480"/>
              <a:gd name="adj2" fmla="val 139457"/>
            </a:avLst>
          </a:prstGeom>
          <a:ln>
            <a:tailEnd type="triangle"/>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F68AA970-BAE9-6C79-EB99-F3EEF58ACB22}"/>
              </a:ext>
            </a:extLst>
          </p:cNvPr>
          <p:cNvPicPr>
            <a:picLocks noChangeAspect="1"/>
          </p:cNvPicPr>
          <p:nvPr/>
        </p:nvPicPr>
        <p:blipFill>
          <a:blip r:embed="rId7"/>
          <a:stretch>
            <a:fillRect/>
          </a:stretch>
        </p:blipFill>
        <p:spPr>
          <a:xfrm>
            <a:off x="4162926" y="3851146"/>
            <a:ext cx="4027591" cy="86699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0BCB12C-D467-4558-3823-FEFB3407B346}"/>
                  </a:ext>
                </a:extLst>
              </p:cNvPr>
              <p:cNvSpPr txBox="1"/>
              <p:nvPr/>
            </p:nvSpPr>
            <p:spPr>
              <a:xfrm>
                <a:off x="3536488" y="1182681"/>
                <a:ext cx="5280468" cy="276999"/>
              </a:xfrm>
              <a:prstGeom prst="rect">
                <a:avLst/>
              </a:prstGeom>
              <a:solidFill>
                <a:schemeClr val="tx1">
                  <a:lumMod val="40000"/>
                  <a:lumOff val="60000"/>
                </a:schemeClr>
              </a:solidFill>
            </p:spPr>
            <p:txBody>
              <a:bodyPr wrap="square">
                <a:spAutoFit/>
              </a:bodyPr>
              <a:lstStyle/>
              <a:p>
                <a:pPr algn="ctr"/>
                <a:r>
                  <a:rPr lang="en-US" sz="1200" dirty="0">
                    <a:latin typeface="Aptos" panose="020B0004020202020204" pitchFamily="34" charset="0"/>
                  </a:rPr>
                  <a:t>The intuition of the </a:t>
                </a:r>
                <a14:m>
                  <m:oMath xmlns:m="http://schemas.openxmlformats.org/officeDocument/2006/math">
                    <m:r>
                      <a:rPr lang="en-US" sz="1200" b="1" i="1" smtClean="0">
                        <a:latin typeface="Cambria Math" panose="02040503050406030204" pitchFamily="18" charset="0"/>
                      </a:rPr>
                      <m:t>𝑾</m:t>
                    </m:r>
                  </m:oMath>
                </a14:m>
                <a:r>
                  <a:rPr lang="en-US" sz="1200" b="1" dirty="0">
                    <a:latin typeface="Aptos" panose="020B0004020202020204" pitchFamily="34" charset="0"/>
                  </a:rPr>
                  <a:t> </a:t>
                </a:r>
                <a:r>
                  <a:rPr lang="en-US" sz="1200" dirty="0">
                    <a:latin typeface="Aptos" panose="020B0004020202020204" pitchFamily="34" charset="0"/>
                  </a:rPr>
                  <a:t>is quite straightforward:</a:t>
                </a:r>
              </a:p>
            </p:txBody>
          </p:sp>
        </mc:Choice>
        <mc:Fallback xmlns="">
          <p:sp>
            <p:nvSpPr>
              <p:cNvPr id="2" name="TextBox 1">
                <a:extLst>
                  <a:ext uri="{FF2B5EF4-FFF2-40B4-BE49-F238E27FC236}">
                    <a16:creationId xmlns:a16="http://schemas.microsoft.com/office/drawing/2014/main" id="{B0BCB12C-D467-4558-3823-FEFB3407B346}"/>
                  </a:ext>
                </a:extLst>
              </p:cNvPr>
              <p:cNvSpPr txBox="1">
                <a:spLocks noRot="1" noChangeAspect="1" noMove="1" noResize="1" noEditPoints="1" noAdjustHandles="1" noChangeArrowheads="1" noChangeShapeType="1" noTextEdit="1"/>
              </p:cNvSpPr>
              <p:nvPr/>
            </p:nvSpPr>
            <p:spPr>
              <a:xfrm>
                <a:off x="3536488" y="1182681"/>
                <a:ext cx="5280468" cy="276999"/>
              </a:xfrm>
              <a:prstGeom prst="rect">
                <a:avLst/>
              </a:prstGeom>
              <a:blipFill>
                <a:blip r:embed="rId8"/>
                <a:stretch>
                  <a:fillRect b="-17778"/>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DC58227-013A-E8A9-A0B9-1E7E9426E24B}"/>
                  </a:ext>
                </a:extLst>
              </p:cNvPr>
              <p:cNvSpPr txBox="1"/>
              <p:nvPr/>
            </p:nvSpPr>
            <p:spPr>
              <a:xfrm>
                <a:off x="3517202" y="1573549"/>
                <a:ext cx="5112021" cy="660630"/>
              </a:xfrm>
              <a:prstGeom prst="rect">
                <a:avLst/>
              </a:prstGeom>
              <a:noFill/>
              <a:ln>
                <a:noFill/>
              </a:ln>
            </p:spPr>
            <p:txBody>
              <a:bodyPr wrap="square">
                <a:spAutoFit/>
              </a:bodyPr>
              <a:lstStyle/>
              <a:p>
                <a:pPr algn="just"/>
                <a:r>
                  <a:rPr lang="en-US" sz="1200" dirty="0">
                    <a:latin typeface="Aptos" panose="020B0004020202020204" pitchFamily="34" charset="0"/>
                  </a:rPr>
                  <a:t>The </a:t>
                </a:r>
                <a14:m>
                  <m:oMath xmlns:m="http://schemas.openxmlformats.org/officeDocument/2006/math">
                    <m:r>
                      <a:rPr lang="en-US" sz="1200" b="1" i="1" smtClean="0">
                        <a:latin typeface="Cambria Math" panose="02040503050406030204" pitchFamily="18" charset="0"/>
                      </a:rPr>
                      <m:t>𝑾</m:t>
                    </m:r>
                  </m:oMath>
                </a14:m>
                <a:r>
                  <a:rPr lang="en-US" sz="1200" b="1" dirty="0">
                    <a:latin typeface="Aptos" panose="020B0004020202020204" pitchFamily="34" charset="0"/>
                  </a:rPr>
                  <a:t> </a:t>
                </a:r>
                <a:r>
                  <a:rPr lang="en-US" sz="1200" dirty="0">
                    <a:latin typeface="Aptos" panose="020B0004020202020204" pitchFamily="34" charset="0"/>
                  </a:rPr>
                  <a:t>estimation would be:</a:t>
                </a:r>
              </a:p>
              <a:p>
                <a:pPr algn="just"/>
                <a:r>
                  <a:rPr lang="en-US" sz="1200" dirty="0">
                    <a:latin typeface="Aptos" panose="020B0004020202020204" pitchFamily="34" charset="0"/>
                  </a:rPr>
                  <a:t>Primary: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5</m:t>
                        </m:r>
                      </m:sub>
                    </m:sSub>
                    <m:r>
                      <a:rPr lang="en-US" sz="1200" b="0" i="1" smtClean="0">
                        <a:latin typeface="Cambria Math" panose="02040503050406030204" pitchFamily="18" charset="0"/>
                      </a:rPr>
                      <m:t>=</m:t>
                    </m:r>
                    <m:r>
                      <a:rPr lang="en-US" sz="1200" b="0" i="1" smtClean="0">
                        <a:latin typeface="Cambria Math" panose="02040503050406030204" pitchFamily="18" charset="0"/>
                      </a:rPr>
                      <m:t>𝛼</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𝜌</m:t>
                        </m:r>
                      </m:e>
                      <m:sub>
                        <m:r>
                          <a:rPr lang="en-US" sz="1200" b="0" i="1" smtClean="0">
                            <a:latin typeface="Cambria Math" panose="02040503050406030204" pitchFamily="18" charset="0"/>
                          </a:rPr>
                          <m:t>𝑝</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𝑤</m:t>
                        </m:r>
                      </m:e>
                      <m:sub>
                        <m:r>
                          <a:rPr lang="en-US" sz="1200" b="0" i="1" smtClean="0">
                            <a:latin typeface="Cambria Math" panose="02040503050406030204" pitchFamily="18" charset="0"/>
                          </a:rPr>
                          <m:t>25</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𝑤</m:t>
                        </m:r>
                      </m:e>
                      <m:sub>
                        <m:r>
                          <a:rPr lang="en-US" sz="1200" b="0" i="1" smtClean="0">
                            <a:latin typeface="Cambria Math" panose="02040503050406030204" pitchFamily="18" charset="0"/>
                          </a:rPr>
                          <m:t>45</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4</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𝑤</m:t>
                        </m:r>
                      </m:e>
                      <m:sub>
                        <m:r>
                          <a:rPr lang="en-US" sz="1200" b="0" i="1" smtClean="0">
                            <a:latin typeface="Cambria Math" panose="02040503050406030204" pitchFamily="18" charset="0"/>
                          </a:rPr>
                          <m:t>65</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6</m:t>
                            </m:r>
                          </m:sub>
                        </m:sSub>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𝑤</m:t>
                        </m:r>
                      </m:e>
                      <m:sub>
                        <m:r>
                          <a:rPr lang="en-US" sz="1200" b="0" i="1" smtClean="0">
                            <a:latin typeface="Cambria Math" panose="02040503050406030204" pitchFamily="18" charset="0"/>
                          </a:rPr>
                          <m:t>85</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8</m:t>
                        </m:r>
                      </m:sub>
                    </m:sSub>
                    <m:r>
                      <a:rPr lang="en-US" sz="1200" b="0" i="1" smtClean="0">
                        <a:latin typeface="Cambria Math" panose="02040503050406030204" pitchFamily="18" charset="0"/>
                      </a:rPr>
                      <m:t>)</m:t>
                    </m:r>
                  </m:oMath>
                </a14:m>
                <a:endParaRPr lang="en-US" sz="1200" dirty="0">
                  <a:latin typeface="Aptos" panose="020B0004020202020204" pitchFamily="34" charset="0"/>
                </a:endParaRPr>
              </a:p>
              <a:p>
                <a:pPr algn="just"/>
                <a:r>
                  <a:rPr lang="en-US" sz="1200" dirty="0">
                    <a:latin typeface="Aptos" panose="020B0004020202020204" pitchFamily="34" charset="0"/>
                  </a:rPr>
                  <a:t>Secondary: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𝑠</m:t>
                        </m:r>
                      </m:sub>
                    </m:sSub>
                    <m:r>
                      <a:rPr lang="en-US" sz="1200" b="0" i="1" smtClean="0">
                        <a:latin typeface="Cambria Math" panose="02040503050406030204" pitchFamily="18" charset="0"/>
                      </a:rPr>
                      <m:t>=</m:t>
                    </m:r>
                    <m:r>
                      <a:rPr lang="en-US" sz="1200" b="0" i="1" smtClean="0">
                        <a:latin typeface="Cambria Math" panose="02040503050406030204" pitchFamily="18" charset="0"/>
                      </a:rPr>
                      <m:t>𝛼</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𝜌</m:t>
                        </m:r>
                      </m:e>
                      <m:sub>
                        <m:r>
                          <a:rPr lang="en-US" sz="1200" b="0" i="1" smtClean="0">
                            <a:latin typeface="Cambria Math" panose="02040503050406030204" pitchFamily="18" charset="0"/>
                          </a:rPr>
                          <m:t>𝑠</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𝑤</m:t>
                        </m:r>
                      </m:e>
                      <m:sub>
                        <m:r>
                          <a:rPr lang="en-US" sz="1200" b="0" i="1" smtClean="0">
                            <a:latin typeface="Cambria Math" panose="02040503050406030204" pitchFamily="18" charset="0"/>
                          </a:rPr>
                          <m:t>15</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𝑤</m:t>
                        </m:r>
                      </m:e>
                      <m:sub>
                        <m:r>
                          <a:rPr lang="en-US" sz="1200" b="0" i="1" smtClean="0">
                            <a:latin typeface="Cambria Math" panose="02040503050406030204" pitchFamily="18" charset="0"/>
                          </a:rPr>
                          <m:t>35</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3</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𝑤</m:t>
                        </m:r>
                      </m:e>
                      <m:sub>
                        <m:r>
                          <a:rPr lang="en-US" sz="1200" b="0" i="1" smtClean="0">
                            <a:latin typeface="Cambria Math" panose="02040503050406030204" pitchFamily="18" charset="0"/>
                          </a:rPr>
                          <m:t>75</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7</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𝑤</m:t>
                        </m:r>
                      </m:e>
                      <m:sub>
                        <m:r>
                          <a:rPr lang="en-US" sz="1200" b="0" i="1" smtClean="0">
                            <a:latin typeface="Cambria Math" panose="02040503050406030204" pitchFamily="18" charset="0"/>
                          </a:rPr>
                          <m:t>95</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9</m:t>
                        </m:r>
                      </m:sub>
                    </m:sSub>
                    <m:r>
                      <a:rPr lang="en-US" sz="1200" b="0" i="1" smtClean="0">
                        <a:latin typeface="Cambria Math" panose="02040503050406030204" pitchFamily="18" charset="0"/>
                      </a:rPr>
                      <m:t>)</m:t>
                    </m:r>
                  </m:oMath>
                </a14:m>
                <a:endParaRPr lang="en-US" sz="1200" dirty="0">
                  <a:latin typeface="Aptos" panose="020B0004020202020204" pitchFamily="34" charset="0"/>
                </a:endParaRPr>
              </a:p>
            </p:txBody>
          </p:sp>
        </mc:Choice>
        <mc:Fallback xmlns="">
          <p:sp>
            <p:nvSpPr>
              <p:cNvPr id="23" name="TextBox 22">
                <a:extLst>
                  <a:ext uri="{FF2B5EF4-FFF2-40B4-BE49-F238E27FC236}">
                    <a16:creationId xmlns:a16="http://schemas.microsoft.com/office/drawing/2014/main" id="{CDC58227-013A-E8A9-A0B9-1E7E9426E24B}"/>
                  </a:ext>
                </a:extLst>
              </p:cNvPr>
              <p:cNvSpPr txBox="1">
                <a:spLocks noRot="1" noChangeAspect="1" noMove="1" noResize="1" noEditPoints="1" noAdjustHandles="1" noChangeArrowheads="1" noChangeShapeType="1" noTextEdit="1"/>
              </p:cNvSpPr>
              <p:nvPr/>
            </p:nvSpPr>
            <p:spPr>
              <a:xfrm>
                <a:off x="3517202" y="1573549"/>
                <a:ext cx="5112021" cy="660630"/>
              </a:xfrm>
              <a:prstGeom prst="rect">
                <a:avLst/>
              </a:prstGeom>
              <a:blipFill>
                <a:blip r:embed="rId9"/>
                <a:stretch>
                  <a:fillRect l="-119" b="-7407"/>
                </a:stretch>
              </a:blipFill>
              <a:ln>
                <a:noFill/>
              </a:ln>
            </p:spPr>
            <p:txBody>
              <a:bodyPr/>
              <a:lstStyle/>
              <a:p>
                <a:r>
                  <a:rPr lang="en-ID">
                    <a:noFill/>
                  </a:rPr>
                  <a:t> </a:t>
                </a:r>
              </a:p>
            </p:txBody>
          </p:sp>
        </mc:Fallback>
      </mc:AlternateContent>
      <p:sp>
        <p:nvSpPr>
          <p:cNvPr id="24" name="Rectangle 23">
            <a:extLst>
              <a:ext uri="{FF2B5EF4-FFF2-40B4-BE49-F238E27FC236}">
                <a16:creationId xmlns:a16="http://schemas.microsoft.com/office/drawing/2014/main" id="{4C22347F-E636-BDB3-A3A7-D97E1C9FA664}"/>
              </a:ext>
            </a:extLst>
          </p:cNvPr>
          <p:cNvSpPr/>
          <p:nvPr/>
        </p:nvSpPr>
        <p:spPr>
          <a:xfrm>
            <a:off x="5291503" y="1820900"/>
            <a:ext cx="323106" cy="443363"/>
          </a:xfrm>
          <a:prstGeom prst="rect">
            <a:avLst/>
          </a:prstGeom>
          <a:solidFill>
            <a:srgbClr val="00B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93B3D6C9-B324-B6FB-0D7A-EA6992977F1A}"/>
              </a:ext>
            </a:extLst>
          </p:cNvPr>
          <p:cNvSpPr/>
          <p:nvPr/>
        </p:nvSpPr>
        <p:spPr>
          <a:xfrm>
            <a:off x="5887024" y="1813531"/>
            <a:ext cx="323106" cy="443363"/>
          </a:xfrm>
          <a:prstGeom prst="rect">
            <a:avLst/>
          </a:prstGeom>
          <a:solidFill>
            <a:srgbClr val="00B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Rectangle 25">
            <a:extLst>
              <a:ext uri="{FF2B5EF4-FFF2-40B4-BE49-F238E27FC236}">
                <a16:creationId xmlns:a16="http://schemas.microsoft.com/office/drawing/2014/main" id="{3BB98063-187D-0947-5721-4781FF92857C}"/>
              </a:ext>
            </a:extLst>
          </p:cNvPr>
          <p:cNvSpPr/>
          <p:nvPr/>
        </p:nvSpPr>
        <p:spPr>
          <a:xfrm>
            <a:off x="6482545" y="1802173"/>
            <a:ext cx="323106" cy="443363"/>
          </a:xfrm>
          <a:prstGeom prst="rect">
            <a:avLst/>
          </a:prstGeom>
          <a:solidFill>
            <a:srgbClr val="00B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Rectangle 26">
            <a:extLst>
              <a:ext uri="{FF2B5EF4-FFF2-40B4-BE49-F238E27FC236}">
                <a16:creationId xmlns:a16="http://schemas.microsoft.com/office/drawing/2014/main" id="{84704F05-DA05-A282-75E4-29826FADF7C9}"/>
              </a:ext>
            </a:extLst>
          </p:cNvPr>
          <p:cNvSpPr/>
          <p:nvPr/>
        </p:nvSpPr>
        <p:spPr>
          <a:xfrm>
            <a:off x="6996135" y="1790816"/>
            <a:ext cx="323106" cy="443363"/>
          </a:xfrm>
          <a:prstGeom prst="rect">
            <a:avLst/>
          </a:prstGeom>
          <a:solidFill>
            <a:srgbClr val="00B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3DC65AF-937C-258D-4E15-3C0235E86D3B}"/>
                  </a:ext>
                </a:extLst>
              </p:cNvPr>
              <p:cNvSpPr txBox="1"/>
              <p:nvPr/>
            </p:nvSpPr>
            <p:spPr>
              <a:xfrm>
                <a:off x="7587703" y="1689342"/>
                <a:ext cx="1505839" cy="553998"/>
              </a:xfrm>
              <a:custGeom>
                <a:avLst/>
                <a:gdLst>
                  <a:gd name="connsiteX0" fmla="*/ 0 w 1505839"/>
                  <a:gd name="connsiteY0" fmla="*/ 0 h 553998"/>
                  <a:gd name="connsiteX1" fmla="*/ 486888 w 1505839"/>
                  <a:gd name="connsiteY1" fmla="*/ 0 h 553998"/>
                  <a:gd name="connsiteX2" fmla="*/ 943659 w 1505839"/>
                  <a:gd name="connsiteY2" fmla="*/ 0 h 553998"/>
                  <a:gd name="connsiteX3" fmla="*/ 1505839 w 1505839"/>
                  <a:gd name="connsiteY3" fmla="*/ 0 h 553998"/>
                  <a:gd name="connsiteX4" fmla="*/ 1505839 w 1505839"/>
                  <a:gd name="connsiteY4" fmla="*/ 553998 h 553998"/>
                  <a:gd name="connsiteX5" fmla="*/ 1034009 w 1505839"/>
                  <a:gd name="connsiteY5" fmla="*/ 553998 h 553998"/>
                  <a:gd name="connsiteX6" fmla="*/ 501946 w 1505839"/>
                  <a:gd name="connsiteY6" fmla="*/ 553998 h 553998"/>
                  <a:gd name="connsiteX7" fmla="*/ 0 w 1505839"/>
                  <a:gd name="connsiteY7" fmla="*/ 553998 h 553998"/>
                  <a:gd name="connsiteX8" fmla="*/ 0 w 1505839"/>
                  <a:gd name="connsiteY8" fmla="*/ 0 h 55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5839" h="553998" extrusionOk="0">
                    <a:moveTo>
                      <a:pt x="0" y="0"/>
                    </a:moveTo>
                    <a:cubicBezTo>
                      <a:pt x="138292" y="19920"/>
                      <a:pt x="308731" y="17520"/>
                      <a:pt x="486888" y="0"/>
                    </a:cubicBezTo>
                    <a:cubicBezTo>
                      <a:pt x="665045" y="-17520"/>
                      <a:pt x="778353" y="19431"/>
                      <a:pt x="943659" y="0"/>
                    </a:cubicBezTo>
                    <a:cubicBezTo>
                      <a:pt x="1108965" y="-19431"/>
                      <a:pt x="1227369" y="-16490"/>
                      <a:pt x="1505839" y="0"/>
                    </a:cubicBezTo>
                    <a:cubicBezTo>
                      <a:pt x="1480488" y="154745"/>
                      <a:pt x="1506732" y="295756"/>
                      <a:pt x="1505839" y="553998"/>
                    </a:cubicBezTo>
                    <a:cubicBezTo>
                      <a:pt x="1378856" y="568612"/>
                      <a:pt x="1251833" y="541227"/>
                      <a:pt x="1034009" y="553998"/>
                    </a:cubicBezTo>
                    <a:cubicBezTo>
                      <a:pt x="816185" y="566770"/>
                      <a:pt x="732645" y="558873"/>
                      <a:pt x="501946" y="553998"/>
                    </a:cubicBezTo>
                    <a:cubicBezTo>
                      <a:pt x="271247" y="549123"/>
                      <a:pt x="167188" y="568790"/>
                      <a:pt x="0" y="553998"/>
                    </a:cubicBezTo>
                    <a:cubicBezTo>
                      <a:pt x="-17176" y="315567"/>
                      <a:pt x="-500" y="243132"/>
                      <a:pt x="0" y="0"/>
                    </a:cubicBezTo>
                    <a:close/>
                  </a:path>
                </a:pathLst>
              </a:custGeom>
              <a:noFill/>
              <a:ln>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just"/>
                <a:r>
                  <a:rPr lang="en-US" sz="1000" dirty="0">
                    <a:latin typeface="Aptos" panose="020B0004020202020204" pitchFamily="34" charset="0"/>
                  </a:rPr>
                  <a:t>Are the weighted spatial relationship between region </a:t>
                </a:r>
                <a14:m>
                  <m:oMath xmlns:m="http://schemas.openxmlformats.org/officeDocument/2006/math">
                    <m:r>
                      <a:rPr lang="en-US" sz="1000" b="0" i="1" smtClean="0">
                        <a:latin typeface="Cambria Math" panose="02040503050406030204" pitchFamily="18" charset="0"/>
                      </a:rPr>
                      <m:t>𝑖</m:t>
                    </m:r>
                  </m:oMath>
                </a14:m>
                <a:r>
                  <a:rPr lang="en-US" sz="1000" dirty="0">
                    <a:latin typeface="Aptos" panose="020B0004020202020204" pitchFamily="34" charset="0"/>
                  </a:rPr>
                  <a:t> and </a:t>
                </a:r>
                <a14:m>
                  <m:oMath xmlns:m="http://schemas.openxmlformats.org/officeDocument/2006/math">
                    <m:r>
                      <a:rPr lang="en-US" sz="1000" b="0" i="1" smtClean="0">
                        <a:latin typeface="Cambria Math" panose="02040503050406030204" pitchFamily="18" charset="0"/>
                      </a:rPr>
                      <m:t>𝑗</m:t>
                    </m:r>
                  </m:oMath>
                </a14:m>
                <a:endParaRPr lang="en-US" sz="1000" dirty="0">
                  <a:latin typeface="Aptos" panose="020B0004020202020204" pitchFamily="34" charset="0"/>
                </a:endParaRPr>
              </a:p>
            </p:txBody>
          </p:sp>
        </mc:Choice>
        <mc:Fallback xmlns="">
          <p:sp>
            <p:nvSpPr>
              <p:cNvPr id="28" name="TextBox 27">
                <a:extLst>
                  <a:ext uri="{FF2B5EF4-FFF2-40B4-BE49-F238E27FC236}">
                    <a16:creationId xmlns:a16="http://schemas.microsoft.com/office/drawing/2014/main" id="{D3DC65AF-937C-258D-4E15-3C0235E86D3B}"/>
                  </a:ext>
                </a:extLst>
              </p:cNvPr>
              <p:cNvSpPr txBox="1">
                <a:spLocks noRot="1" noChangeAspect="1" noMove="1" noResize="1" noEditPoints="1" noAdjustHandles="1" noChangeArrowheads="1" noChangeShapeType="1" noTextEdit="1"/>
              </p:cNvSpPr>
              <p:nvPr/>
            </p:nvSpPr>
            <p:spPr>
              <a:xfrm>
                <a:off x="7587703" y="1689342"/>
                <a:ext cx="1505839" cy="553998"/>
              </a:xfrm>
              <a:prstGeom prst="rect">
                <a:avLst/>
              </a:prstGeom>
              <a:blipFill>
                <a:blip r:embed="rId10"/>
                <a:stretch>
                  <a:fillRect b="-2041"/>
                </a:stretch>
              </a:blipFill>
              <a:ln>
                <a:solidFill>
                  <a:schemeClr val="tx1"/>
                </a:solidFill>
                <a:extLst>
                  <a:ext uri="{C807C97D-BFC1-408E-A445-0C87EB9F89A2}">
                    <ask:lineSketchStyleProps xmlns:ask="http://schemas.microsoft.com/office/drawing/2018/sketchyshapes" sd="1219033472">
                      <a:custGeom>
                        <a:avLst/>
                        <a:gdLst>
                          <a:gd name="connsiteX0" fmla="*/ 0 w 1505839"/>
                          <a:gd name="connsiteY0" fmla="*/ 0 h 553998"/>
                          <a:gd name="connsiteX1" fmla="*/ 486888 w 1505839"/>
                          <a:gd name="connsiteY1" fmla="*/ 0 h 553998"/>
                          <a:gd name="connsiteX2" fmla="*/ 943659 w 1505839"/>
                          <a:gd name="connsiteY2" fmla="*/ 0 h 553998"/>
                          <a:gd name="connsiteX3" fmla="*/ 1505839 w 1505839"/>
                          <a:gd name="connsiteY3" fmla="*/ 0 h 553998"/>
                          <a:gd name="connsiteX4" fmla="*/ 1505839 w 1505839"/>
                          <a:gd name="connsiteY4" fmla="*/ 553998 h 553998"/>
                          <a:gd name="connsiteX5" fmla="*/ 1034009 w 1505839"/>
                          <a:gd name="connsiteY5" fmla="*/ 553998 h 553998"/>
                          <a:gd name="connsiteX6" fmla="*/ 501946 w 1505839"/>
                          <a:gd name="connsiteY6" fmla="*/ 553998 h 553998"/>
                          <a:gd name="connsiteX7" fmla="*/ 0 w 1505839"/>
                          <a:gd name="connsiteY7" fmla="*/ 553998 h 553998"/>
                          <a:gd name="connsiteX8" fmla="*/ 0 w 1505839"/>
                          <a:gd name="connsiteY8" fmla="*/ 0 h 55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5839" h="553998" extrusionOk="0">
                            <a:moveTo>
                              <a:pt x="0" y="0"/>
                            </a:moveTo>
                            <a:cubicBezTo>
                              <a:pt x="138292" y="19920"/>
                              <a:pt x="308731" y="17520"/>
                              <a:pt x="486888" y="0"/>
                            </a:cubicBezTo>
                            <a:cubicBezTo>
                              <a:pt x="665045" y="-17520"/>
                              <a:pt x="778353" y="19431"/>
                              <a:pt x="943659" y="0"/>
                            </a:cubicBezTo>
                            <a:cubicBezTo>
                              <a:pt x="1108965" y="-19431"/>
                              <a:pt x="1227369" y="-16490"/>
                              <a:pt x="1505839" y="0"/>
                            </a:cubicBezTo>
                            <a:cubicBezTo>
                              <a:pt x="1480488" y="154745"/>
                              <a:pt x="1506732" y="295756"/>
                              <a:pt x="1505839" y="553998"/>
                            </a:cubicBezTo>
                            <a:cubicBezTo>
                              <a:pt x="1378856" y="568612"/>
                              <a:pt x="1251833" y="541227"/>
                              <a:pt x="1034009" y="553998"/>
                            </a:cubicBezTo>
                            <a:cubicBezTo>
                              <a:pt x="816185" y="566770"/>
                              <a:pt x="732645" y="558873"/>
                              <a:pt x="501946" y="553998"/>
                            </a:cubicBezTo>
                            <a:cubicBezTo>
                              <a:pt x="271247" y="549123"/>
                              <a:pt x="167188" y="568790"/>
                              <a:pt x="0" y="553998"/>
                            </a:cubicBezTo>
                            <a:cubicBezTo>
                              <a:pt x="-17176" y="315567"/>
                              <a:pt x="-500" y="243132"/>
                              <a:pt x="0" y="0"/>
                            </a:cubicBezTo>
                            <a:close/>
                          </a:path>
                        </a:pathLst>
                      </a:custGeom>
                      <ask:type>
                        <ask:lineSketchFreehand/>
                      </ask:type>
                    </ask:lineSketchStyleProps>
                  </a:ext>
                </a:extLst>
              </a:ln>
            </p:spPr>
            <p:txBody>
              <a:bodyPr/>
              <a:lstStyle/>
              <a:p>
                <a:r>
                  <a:rPr lang="en-ID">
                    <a:noFill/>
                  </a:rPr>
                  <a:t> </a:t>
                </a:r>
              </a:p>
            </p:txBody>
          </p:sp>
        </mc:Fallback>
      </mc:AlternateContent>
      <p:cxnSp>
        <p:nvCxnSpPr>
          <p:cNvPr id="33" name="Connector: Elbow 32">
            <a:extLst>
              <a:ext uri="{FF2B5EF4-FFF2-40B4-BE49-F238E27FC236}">
                <a16:creationId xmlns:a16="http://schemas.microsoft.com/office/drawing/2014/main" id="{916F7028-F455-E942-A21F-BE655AA54823}"/>
              </a:ext>
            </a:extLst>
          </p:cNvPr>
          <p:cNvCxnSpPr>
            <a:cxnSpLocks/>
            <a:stCxn id="24" idx="2"/>
            <a:endCxn id="28" idx="2"/>
          </p:cNvCxnSpPr>
          <p:nvPr/>
        </p:nvCxnSpPr>
        <p:spPr>
          <a:xfrm rot="5400000" flipH="1" flipV="1">
            <a:off x="6886377" y="810018"/>
            <a:ext cx="20923" cy="2887567"/>
          </a:xfrm>
          <a:prstGeom prst="bentConnector3">
            <a:avLst>
              <a:gd name="adj1" fmla="val -4847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52651F6F-DD9A-91A2-21A7-0E3F93E7972C}"/>
              </a:ext>
            </a:extLst>
          </p:cNvPr>
          <p:cNvCxnSpPr>
            <a:cxnSpLocks/>
            <a:stCxn id="25" idx="2"/>
            <a:endCxn id="28" idx="2"/>
          </p:cNvCxnSpPr>
          <p:nvPr/>
        </p:nvCxnSpPr>
        <p:spPr>
          <a:xfrm rot="5400000" flipH="1" flipV="1">
            <a:off x="7187823" y="1104094"/>
            <a:ext cx="13554" cy="2292046"/>
          </a:xfrm>
          <a:prstGeom prst="bentConnector3">
            <a:avLst>
              <a:gd name="adj1" fmla="val -7930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05169C0-A409-10D0-E86C-5B70B3E805FC}"/>
              </a:ext>
            </a:extLst>
          </p:cNvPr>
          <p:cNvCxnSpPr>
            <a:cxnSpLocks/>
            <a:stCxn id="26" idx="2"/>
            <a:endCxn id="28" idx="2"/>
          </p:cNvCxnSpPr>
          <p:nvPr/>
        </p:nvCxnSpPr>
        <p:spPr>
          <a:xfrm rot="5400000" flipH="1" flipV="1">
            <a:off x="7491262" y="1396175"/>
            <a:ext cx="2196" cy="1696525"/>
          </a:xfrm>
          <a:prstGeom prst="bentConnector3">
            <a:avLst>
              <a:gd name="adj1" fmla="val -544617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2DB08C2-3FCE-5B69-B60C-F9BA32B5F038}"/>
              </a:ext>
            </a:extLst>
          </p:cNvPr>
          <p:cNvCxnSpPr>
            <a:cxnSpLocks/>
            <a:stCxn id="27" idx="2"/>
            <a:endCxn id="28" idx="2"/>
          </p:cNvCxnSpPr>
          <p:nvPr/>
        </p:nvCxnSpPr>
        <p:spPr>
          <a:xfrm rot="16200000" flipH="1">
            <a:off x="7744575" y="1647291"/>
            <a:ext cx="9161" cy="1182935"/>
          </a:xfrm>
          <a:prstGeom prst="bentConnector3">
            <a:avLst>
              <a:gd name="adj1" fmla="val 1339417"/>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17A0ABA-15E6-A7E2-33FD-AA2C2C14F7BA}"/>
                  </a:ext>
                </a:extLst>
              </p:cNvPr>
              <p:cNvSpPr txBox="1"/>
              <p:nvPr/>
            </p:nvSpPr>
            <p:spPr>
              <a:xfrm>
                <a:off x="3486435" y="2532102"/>
                <a:ext cx="5112021" cy="561372"/>
              </a:xfrm>
              <a:prstGeom prst="rect">
                <a:avLst/>
              </a:prstGeom>
              <a:noFill/>
              <a:ln>
                <a:noFill/>
              </a:ln>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r>
                        <a:rPr lang="en-US" sz="1200" b="0" i="1" smtClean="0">
                          <a:latin typeface="Cambria Math" panose="02040503050406030204" pitchFamily="18" charset="0"/>
                        </a:rPr>
                        <m:t>𝛼</m:t>
                      </m:r>
                      <m:r>
                        <a:rPr lang="en-US" sz="1200" b="0" i="1" smtClean="0">
                          <a:latin typeface="Cambria Math" panose="02040503050406030204" pitchFamily="18" charset="0"/>
                        </a:rPr>
                        <m:t>+</m:t>
                      </m:r>
                      <m:r>
                        <a:rPr lang="en-US" sz="1200" b="0" i="1" smtClean="0">
                          <a:latin typeface="Cambria Math" panose="02040503050406030204" pitchFamily="18" charset="0"/>
                        </a:rPr>
                        <m:t>𝜌</m:t>
                      </m:r>
                      <m:nary>
                        <m:naryPr>
                          <m:chr m:val="∑"/>
                          <m:supHide m:val="on"/>
                          <m:ctrlPr>
                            <a:rPr lang="en-US" sz="1200" b="0" i="1" smtClean="0">
                              <a:latin typeface="Cambria Math" panose="02040503050406030204" pitchFamily="18" charset="0"/>
                            </a:rPr>
                          </m:ctrlPr>
                        </m:naryPr>
                        <m:sub>
                          <m:r>
                            <a:rPr lang="en-US" sz="1200" b="0" i="1" smtClean="0">
                              <a:latin typeface="Cambria Math" panose="02040503050406030204" pitchFamily="18" charset="0"/>
                            </a:rPr>
                            <m:t>𝑗</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𝑖</m:t>
                          </m:r>
                        </m:sub>
                        <m:sup/>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𝑤</m:t>
                              </m:r>
                            </m:e>
                            <m:sub>
                              <m:r>
                                <a:rPr lang="en-US" sz="1200" b="0" i="1" smtClean="0">
                                  <a:latin typeface="Cambria Math" panose="02040503050406030204" pitchFamily="18" charset="0"/>
                                  <a:ea typeface="Cambria Math" panose="02040503050406030204" pitchFamily="18" charset="0"/>
                                </a:rPr>
                                <m:t>𝑖𝑗</m:t>
                              </m:r>
                            </m:sub>
                          </m:sSub>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𝑦</m:t>
                              </m:r>
                            </m:e>
                            <m:sub>
                              <m:r>
                                <a:rPr lang="en-US" sz="1200" b="0" i="1" smtClean="0">
                                  <a:latin typeface="Cambria Math" panose="02040503050406030204" pitchFamily="18" charset="0"/>
                                  <a:ea typeface="Cambria Math" panose="02040503050406030204" pitchFamily="18" charset="0"/>
                                </a:rPr>
                                <m:t>𝑗</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𝜖</m:t>
                              </m:r>
                            </m:e>
                            <m:sub>
                              <m:r>
                                <a:rPr lang="en-US" sz="1200" b="0" i="1" smtClean="0">
                                  <a:latin typeface="Cambria Math" panose="02040503050406030204" pitchFamily="18" charset="0"/>
                                  <a:ea typeface="Cambria Math" panose="02040503050406030204" pitchFamily="18" charset="0"/>
                                </a:rPr>
                                <m:t>𝑖</m:t>
                              </m:r>
                            </m:sub>
                          </m:sSub>
                        </m:e>
                      </m:nary>
                      <m:r>
                        <a:rPr lang="en-US" sz="1200" b="0" i="1" smtClean="0">
                          <a:latin typeface="Cambria Math" panose="02040503050406030204" pitchFamily="18" charset="0"/>
                          <a:ea typeface="Cambria Math" panose="02040503050406030204" pitchFamily="18" charset="0"/>
                        </a:rPr>
                        <m:t>,  </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𝜖</m:t>
                          </m:r>
                        </m:e>
                        <m:sub>
                          <m:r>
                            <a:rPr lang="en-US" sz="1200" b="0" i="1" smtClean="0">
                              <a:latin typeface="Cambria Math" panose="02040503050406030204" pitchFamily="18" charset="0"/>
                              <a:ea typeface="Cambria Math" panose="02040503050406030204" pitchFamily="18" charset="0"/>
                            </a:rPr>
                            <m:t>𝑖</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𝑁</m:t>
                      </m:r>
                      <m:r>
                        <a:rPr lang="en-US" sz="1200" b="0" i="1" smtClean="0">
                          <a:latin typeface="Cambria Math" panose="02040503050406030204" pitchFamily="18" charset="0"/>
                          <a:ea typeface="Cambria Math" panose="02040503050406030204" pitchFamily="18" charset="0"/>
                        </a:rPr>
                        <m:t>(0,</m:t>
                      </m:r>
                      <m:sSup>
                        <m:sSupPr>
                          <m:ctrlPr>
                            <a:rPr lang="en-US" sz="1200" b="0" i="1" smtClean="0">
                              <a:latin typeface="Cambria Math" panose="02040503050406030204" pitchFamily="18" charset="0"/>
                              <a:ea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𝜎</m:t>
                          </m:r>
                        </m:e>
                        <m:sup>
                          <m:r>
                            <a:rPr lang="en-US" sz="1200" b="0" i="1" smtClean="0">
                              <a:latin typeface="Cambria Math" panose="02040503050406030204" pitchFamily="18" charset="0"/>
                              <a:ea typeface="Cambria Math" panose="02040503050406030204" pitchFamily="18" charset="0"/>
                            </a:rPr>
                            <m:t>2</m:t>
                          </m:r>
                        </m:sup>
                      </m:sSup>
                      <m:r>
                        <a:rPr lang="en-US" sz="1200" b="0" i="1" smtClean="0">
                          <a:latin typeface="Cambria Math" panose="02040503050406030204" pitchFamily="18" charset="0"/>
                          <a:ea typeface="Cambria Math" panose="02040503050406030204" pitchFamily="18" charset="0"/>
                        </a:rPr>
                        <m:t>)</m:t>
                      </m:r>
                    </m:oMath>
                  </m:oMathPara>
                </a14:m>
                <a:endParaRPr lang="en-US" sz="1200" dirty="0">
                  <a:latin typeface="Aptos" panose="020B0004020202020204" pitchFamily="34" charset="0"/>
                </a:endParaRPr>
              </a:p>
            </p:txBody>
          </p:sp>
        </mc:Choice>
        <mc:Fallback xmlns="">
          <p:sp>
            <p:nvSpPr>
              <p:cNvPr id="74" name="TextBox 73">
                <a:extLst>
                  <a:ext uri="{FF2B5EF4-FFF2-40B4-BE49-F238E27FC236}">
                    <a16:creationId xmlns:a16="http://schemas.microsoft.com/office/drawing/2014/main" id="{017A0ABA-15E6-A7E2-33FD-AA2C2C14F7BA}"/>
                  </a:ext>
                </a:extLst>
              </p:cNvPr>
              <p:cNvSpPr txBox="1">
                <a:spLocks noRot="1" noChangeAspect="1" noMove="1" noResize="1" noEditPoints="1" noAdjustHandles="1" noChangeArrowheads="1" noChangeShapeType="1" noTextEdit="1"/>
              </p:cNvSpPr>
              <p:nvPr/>
            </p:nvSpPr>
            <p:spPr>
              <a:xfrm>
                <a:off x="3486435" y="2532102"/>
                <a:ext cx="5112021" cy="561372"/>
              </a:xfrm>
              <a:prstGeom prst="rect">
                <a:avLst/>
              </a:prstGeom>
              <a:blipFill>
                <a:blip r:embed="rId11"/>
                <a:stretch>
                  <a:fillRect t="-111957" b="-154348"/>
                </a:stretch>
              </a:blipFill>
              <a:ln>
                <a:noFill/>
              </a:ln>
            </p:spPr>
            <p:txBody>
              <a:bodyPr/>
              <a:lstStyle/>
              <a:p>
                <a:r>
                  <a:rPr lang="en-ID">
                    <a:noFill/>
                  </a:rPr>
                  <a:t> </a:t>
                </a:r>
              </a:p>
            </p:txBody>
          </p:sp>
        </mc:Fallback>
      </mc:AlternateContent>
      <p:cxnSp>
        <p:nvCxnSpPr>
          <p:cNvPr id="76" name="Connector: Elbow 75">
            <a:extLst>
              <a:ext uri="{FF2B5EF4-FFF2-40B4-BE49-F238E27FC236}">
                <a16:creationId xmlns:a16="http://schemas.microsoft.com/office/drawing/2014/main" id="{8F3EED25-329A-FB21-2EB4-E88B40C3F6D4}"/>
              </a:ext>
            </a:extLst>
          </p:cNvPr>
          <p:cNvCxnSpPr>
            <a:stCxn id="11" idx="3"/>
            <a:endCxn id="23" idx="1"/>
          </p:cNvCxnSpPr>
          <p:nvPr/>
        </p:nvCxnSpPr>
        <p:spPr>
          <a:xfrm flipV="1">
            <a:off x="3234843" y="1903864"/>
            <a:ext cx="282359" cy="1104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3175742-96DD-76F4-2BB2-E36A71DEFDF7}"/>
                  </a:ext>
                </a:extLst>
              </p:cNvPr>
              <p:cNvSpPr txBox="1"/>
              <p:nvPr/>
            </p:nvSpPr>
            <p:spPr>
              <a:xfrm>
                <a:off x="4592708" y="3361314"/>
                <a:ext cx="3234843" cy="276999"/>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𝒀</m:t>
                      </m:r>
                      <m:r>
                        <a:rPr lang="en-US" sz="1200" b="0" i="1" smtClean="0">
                          <a:latin typeface="Cambria Math" panose="02040503050406030204" pitchFamily="18" charset="0"/>
                        </a:rPr>
                        <m:t>=</m:t>
                      </m:r>
                      <m:r>
                        <a:rPr lang="en-US" sz="1200" b="0" i="1" smtClean="0">
                          <a:latin typeface="Cambria Math" panose="02040503050406030204" pitchFamily="18" charset="0"/>
                        </a:rPr>
                        <m:t>𝛼</m:t>
                      </m:r>
                      <m:r>
                        <a:rPr lang="en-US" sz="1200" b="0" i="1" smtClean="0">
                          <a:latin typeface="Cambria Math" panose="02040503050406030204" pitchFamily="18" charset="0"/>
                        </a:rPr>
                        <m:t>+</m:t>
                      </m:r>
                      <m:r>
                        <a:rPr lang="en-US" sz="1200" b="0" i="1" smtClean="0">
                          <a:latin typeface="Cambria Math" panose="02040503050406030204" pitchFamily="18" charset="0"/>
                        </a:rPr>
                        <m:t>𝜌</m:t>
                      </m:r>
                      <m:r>
                        <a:rPr lang="en-US" sz="1200" b="1" i="1" smtClean="0">
                          <a:latin typeface="Cambria Math" panose="02040503050406030204" pitchFamily="18" charset="0"/>
                        </a:rPr>
                        <m:t>𝑾𝒀</m:t>
                      </m:r>
                      <m:r>
                        <a:rPr lang="en-US" sz="1200" b="0" i="1" smtClean="0">
                          <a:latin typeface="Cambria Math" panose="02040503050406030204" pitchFamily="18" charset="0"/>
                        </a:rPr>
                        <m:t>+</m:t>
                      </m:r>
                      <m:r>
                        <a:rPr lang="en-US" sz="1200" b="1" i="1" smtClean="0">
                          <a:latin typeface="Cambria Math" panose="02040503050406030204" pitchFamily="18" charset="0"/>
                        </a:rPr>
                        <m:t>𝝐</m:t>
                      </m:r>
                      <m:r>
                        <a:rPr lang="en-US" sz="1200" b="0" i="1" smtClean="0">
                          <a:latin typeface="Cambria Math" panose="02040503050406030204" pitchFamily="18" charset="0"/>
                        </a:rPr>
                        <m:t>,   </m:t>
                      </m:r>
                      <m:r>
                        <a:rPr lang="en-US" sz="1200" b="1" i="1" smtClean="0">
                          <a:latin typeface="Cambria Math" panose="02040503050406030204" pitchFamily="18" charset="0"/>
                        </a:rPr>
                        <m:t>𝝐</m:t>
                      </m:r>
                      <m:r>
                        <a:rPr lang="en-US" sz="1200" b="0" i="1" smtClean="0">
                          <a:latin typeface="Cambria Math" panose="02040503050406030204" pitchFamily="18" charset="0"/>
                        </a:rPr>
                        <m:t>~</m:t>
                      </m:r>
                      <m:r>
                        <a:rPr lang="en-US" sz="1200" b="0" i="1" smtClean="0">
                          <a:latin typeface="Cambria Math" panose="02040503050406030204" pitchFamily="18" charset="0"/>
                        </a:rPr>
                        <m:t>𝑁</m:t>
                      </m:r>
                      <m:r>
                        <a:rPr lang="en-US" sz="1200" b="0" i="1" smtClean="0">
                          <a:latin typeface="Cambria Math" panose="02040503050406030204" pitchFamily="18" charset="0"/>
                        </a:rPr>
                        <m:t>(</m:t>
                      </m:r>
                      <m:r>
                        <a:rPr lang="en-US" sz="1200" b="1" i="1" smtClean="0">
                          <a:latin typeface="Cambria Math" panose="02040503050406030204" pitchFamily="18" charset="0"/>
                        </a:rPr>
                        <m:t>𝟎</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𝜎</m:t>
                          </m:r>
                        </m:e>
                        <m:sup>
                          <m:r>
                            <a:rPr lang="en-US" sz="1200" b="0" i="1" smtClean="0">
                              <a:latin typeface="Cambria Math" panose="02040503050406030204" pitchFamily="18" charset="0"/>
                            </a:rPr>
                            <m:t>2</m:t>
                          </m:r>
                        </m:sup>
                      </m:sSup>
                      <m:r>
                        <a:rPr lang="en-US" sz="1200" b="1" i="1" smtClean="0">
                          <a:latin typeface="Cambria Math" panose="02040503050406030204" pitchFamily="18" charset="0"/>
                        </a:rPr>
                        <m:t>𝑰</m:t>
                      </m:r>
                      <m:r>
                        <a:rPr lang="en-US" sz="1200" b="0" i="1" smtClean="0">
                          <a:latin typeface="Cambria Math" panose="02040503050406030204" pitchFamily="18" charset="0"/>
                        </a:rPr>
                        <m:t>)</m:t>
                      </m:r>
                    </m:oMath>
                  </m:oMathPara>
                </a14:m>
                <a:endParaRPr lang="en-US" sz="1200" dirty="0">
                  <a:latin typeface="Aptos" panose="020B0004020202020204" pitchFamily="34" charset="0"/>
                </a:endParaRPr>
              </a:p>
            </p:txBody>
          </p:sp>
        </mc:Choice>
        <mc:Fallback xmlns="">
          <p:sp>
            <p:nvSpPr>
              <p:cNvPr id="81" name="TextBox 80">
                <a:extLst>
                  <a:ext uri="{FF2B5EF4-FFF2-40B4-BE49-F238E27FC236}">
                    <a16:creationId xmlns:a16="http://schemas.microsoft.com/office/drawing/2014/main" id="{63175742-96DD-76F4-2BB2-E36A71DEFDF7}"/>
                  </a:ext>
                </a:extLst>
              </p:cNvPr>
              <p:cNvSpPr txBox="1">
                <a:spLocks noRot="1" noChangeAspect="1" noMove="1" noResize="1" noEditPoints="1" noAdjustHandles="1" noChangeArrowheads="1" noChangeShapeType="1" noTextEdit="1"/>
              </p:cNvSpPr>
              <p:nvPr/>
            </p:nvSpPr>
            <p:spPr>
              <a:xfrm>
                <a:off x="4592708" y="3361314"/>
                <a:ext cx="3234843" cy="276999"/>
              </a:xfrm>
              <a:prstGeom prst="rect">
                <a:avLst/>
              </a:prstGeom>
              <a:blipFill>
                <a:blip r:embed="rId12"/>
                <a:stretch>
                  <a:fillRect b="-6522"/>
                </a:stretch>
              </a:blipFill>
            </p:spPr>
            <p:txBody>
              <a:bodyPr/>
              <a:lstStyle/>
              <a:p>
                <a:r>
                  <a:rPr lang="en-ID">
                    <a:noFill/>
                  </a:rPr>
                  <a:t> </a:t>
                </a:r>
              </a:p>
            </p:txBody>
          </p:sp>
        </mc:Fallback>
      </mc:AlternateContent>
      <p:sp>
        <p:nvSpPr>
          <p:cNvPr id="82" name="Arrow: Curved Up 81">
            <a:extLst>
              <a:ext uri="{FF2B5EF4-FFF2-40B4-BE49-F238E27FC236}">
                <a16:creationId xmlns:a16="http://schemas.microsoft.com/office/drawing/2014/main" id="{76DFD945-A64B-AF94-F094-36DCBBB9A61C}"/>
              </a:ext>
            </a:extLst>
          </p:cNvPr>
          <p:cNvSpPr/>
          <p:nvPr/>
        </p:nvSpPr>
        <p:spPr>
          <a:xfrm rot="5400000">
            <a:off x="3611771" y="2400150"/>
            <a:ext cx="660631" cy="394303"/>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
        <p:nvSpPr>
          <p:cNvPr id="83" name="Arrow: Curved Up 82">
            <a:extLst>
              <a:ext uri="{FF2B5EF4-FFF2-40B4-BE49-F238E27FC236}">
                <a16:creationId xmlns:a16="http://schemas.microsoft.com/office/drawing/2014/main" id="{DA731132-CE2E-DB60-7C52-C51EDBA613D5}"/>
              </a:ext>
            </a:extLst>
          </p:cNvPr>
          <p:cNvSpPr/>
          <p:nvPr/>
        </p:nvSpPr>
        <p:spPr>
          <a:xfrm rot="5400000">
            <a:off x="3611771" y="3161438"/>
            <a:ext cx="660631" cy="394303"/>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spTree>
    <p:extLst>
      <p:ext uri="{BB962C8B-B14F-4D97-AF65-F5344CB8AC3E}">
        <p14:creationId xmlns:p14="http://schemas.microsoft.com/office/powerpoint/2010/main" val="3787974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4F818697-F593-6535-D985-2EAEB0824F5C}"/>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E7F984E3-ED10-CCDF-CAA4-A98E04A45BB3}"/>
              </a:ext>
            </a:extLst>
          </p:cNvPr>
          <p:cNvSpPr txBox="1">
            <a:spLocks noGrp="1"/>
          </p:cNvSpPr>
          <p:nvPr>
            <p:ph type="title"/>
          </p:nvPr>
        </p:nvSpPr>
        <p:spPr>
          <a:xfrm>
            <a:off x="729450" y="170180"/>
            <a:ext cx="8414550" cy="627263"/>
          </a:xfrm>
          <a:prstGeom prst="rect">
            <a:avLst/>
          </a:prstGeom>
        </p:spPr>
        <p:txBody>
          <a:bodyPr spcFirstLastPara="1" wrap="square" lIns="91425" tIns="91425" rIns="91425" bIns="91425" anchor="ctr" anchorCtr="0">
            <a:noAutofit/>
          </a:bodyPr>
          <a:lstStyle/>
          <a:p>
            <a:pPr algn="l"/>
            <a:r>
              <a:rPr lang="en-GB" sz="2200" dirty="0"/>
              <a:t>Family of Spatial Econometrics Model</a:t>
            </a:r>
          </a:p>
        </p:txBody>
      </p:sp>
      <p:pic>
        <p:nvPicPr>
          <p:cNvPr id="5" name="Picture 4">
            <a:extLst>
              <a:ext uri="{FF2B5EF4-FFF2-40B4-BE49-F238E27FC236}">
                <a16:creationId xmlns:a16="http://schemas.microsoft.com/office/drawing/2014/main" id="{50D4011A-F6FD-0473-38F2-07F6F4DB09B9}"/>
              </a:ext>
            </a:extLst>
          </p:cNvPr>
          <p:cNvPicPr>
            <a:picLocks noChangeAspect="1"/>
          </p:cNvPicPr>
          <p:nvPr/>
        </p:nvPicPr>
        <p:blipFill>
          <a:blip r:embed="rId3"/>
          <a:stretch>
            <a:fillRect/>
          </a:stretch>
        </p:blipFill>
        <p:spPr>
          <a:xfrm>
            <a:off x="1140183" y="1824527"/>
            <a:ext cx="6863633" cy="244116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30E5B7-4DC1-2ABE-CC77-E7FCC54C7713}"/>
                  </a:ext>
                </a:extLst>
              </p:cNvPr>
              <p:cNvSpPr txBox="1"/>
              <p:nvPr/>
            </p:nvSpPr>
            <p:spPr>
              <a:xfrm>
                <a:off x="445905" y="721629"/>
                <a:ext cx="8414550" cy="461665"/>
              </a:xfrm>
              <a:prstGeom prst="rect">
                <a:avLst/>
              </a:prstGeom>
              <a:noFill/>
            </p:spPr>
            <p:txBody>
              <a:bodyPr wrap="square">
                <a:spAutoFit/>
              </a:bodyPr>
              <a:lstStyle/>
              <a:p>
                <a:pPr algn="just"/>
                <a:r>
                  <a:rPr lang="en-US" sz="1200" dirty="0">
                    <a:latin typeface="Aptos" panose="020B0004020202020204" pitchFamily="34" charset="0"/>
                  </a:rPr>
                  <a:t>In reality, spatial effects might be detected other than the dependent variable, such as </a:t>
                </a:r>
                <a14:m>
                  <m:oMath xmlns:m="http://schemas.openxmlformats.org/officeDocument/2006/math">
                    <m:r>
                      <a:rPr lang="en-US" sz="1200" b="0" i="1" smtClean="0">
                        <a:latin typeface="Cambria Math" panose="02040503050406030204" pitchFamily="18" charset="0"/>
                      </a:rPr>
                      <m:t>𝑊𝑋</m:t>
                    </m:r>
                  </m:oMath>
                </a14:m>
                <a:r>
                  <a:rPr lang="en-US" sz="1200" dirty="0">
                    <a:latin typeface="Aptos" panose="020B0004020202020204" pitchFamily="34" charset="0"/>
                  </a:rPr>
                  <a:t>, the error </a:t>
                </a:r>
                <a14:m>
                  <m:oMath xmlns:m="http://schemas.openxmlformats.org/officeDocument/2006/math">
                    <m:r>
                      <a:rPr lang="en-US" sz="1200" b="0" i="1" smtClean="0">
                        <a:latin typeface="Cambria Math" panose="02040503050406030204" pitchFamily="18" charset="0"/>
                      </a:rPr>
                      <m:t>𝑊</m:t>
                    </m:r>
                    <m:r>
                      <a:rPr lang="en-US" sz="1200" b="0" i="1" smtClean="0">
                        <a:latin typeface="Cambria Math" panose="02040503050406030204" pitchFamily="18" charset="0"/>
                      </a:rPr>
                      <m:t>𝜖</m:t>
                    </m:r>
                  </m:oMath>
                </a14:m>
                <a:r>
                  <a:rPr lang="en-US" sz="1200" dirty="0">
                    <a:latin typeface="Aptos" panose="020B0004020202020204" pitchFamily="34" charset="0"/>
                  </a:rPr>
                  <a:t>, or the combination of them. The general spatial econometric model, called </a:t>
                </a:r>
                <a:r>
                  <a:rPr lang="en-US" sz="1200" b="1" dirty="0">
                    <a:latin typeface="Aptos" panose="020B0004020202020204" pitchFamily="34" charset="0"/>
                  </a:rPr>
                  <a:t>General Nesting Spatial Model</a:t>
                </a:r>
                <a:r>
                  <a:rPr lang="en-US" sz="1200" dirty="0">
                    <a:latin typeface="Aptos" panose="020B0004020202020204" pitchFamily="34" charset="0"/>
                  </a:rPr>
                  <a:t>, can be constructed as below:</a:t>
                </a:r>
                <a:endParaRPr lang="en-US" sz="1200" b="1" dirty="0">
                  <a:latin typeface="Aptos" panose="020B0004020202020204" pitchFamily="34" charset="0"/>
                </a:endParaRPr>
              </a:p>
            </p:txBody>
          </p:sp>
        </mc:Choice>
        <mc:Fallback xmlns="">
          <p:sp>
            <p:nvSpPr>
              <p:cNvPr id="7" name="TextBox 6">
                <a:extLst>
                  <a:ext uri="{FF2B5EF4-FFF2-40B4-BE49-F238E27FC236}">
                    <a16:creationId xmlns:a16="http://schemas.microsoft.com/office/drawing/2014/main" id="{E830E5B7-4DC1-2ABE-CC77-E7FCC54C7713}"/>
                  </a:ext>
                </a:extLst>
              </p:cNvPr>
              <p:cNvSpPr txBox="1">
                <a:spLocks noRot="1" noChangeAspect="1" noMove="1" noResize="1" noEditPoints="1" noAdjustHandles="1" noChangeArrowheads="1" noChangeShapeType="1" noTextEdit="1"/>
              </p:cNvSpPr>
              <p:nvPr/>
            </p:nvSpPr>
            <p:spPr>
              <a:xfrm>
                <a:off x="445905" y="721629"/>
                <a:ext cx="8414550" cy="461665"/>
              </a:xfrm>
              <a:prstGeom prst="rect">
                <a:avLst/>
              </a:prstGeom>
              <a:blipFill>
                <a:blip r:embed="rId4"/>
                <a:stretch>
                  <a:fillRect r="-72" b="-9211"/>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0A53ED8-0DC8-1384-17C5-861B015C767C}"/>
                  </a:ext>
                </a:extLst>
              </p:cNvPr>
              <p:cNvSpPr txBox="1"/>
              <p:nvPr/>
            </p:nvSpPr>
            <p:spPr>
              <a:xfrm>
                <a:off x="445905" y="1183294"/>
                <a:ext cx="2320155" cy="461665"/>
              </a:xfrm>
              <a:prstGeom prst="rect">
                <a:avLst/>
              </a:prstGeom>
              <a:noFill/>
            </p:spPr>
            <p:txBody>
              <a:bodyPr wrap="square">
                <a:spAutoFit/>
              </a:bodyPr>
              <a:lstStyle/>
              <a:p>
                <a:pPr algn="just"/>
                <a14:m>
                  <m:oMath xmlns:m="http://schemas.openxmlformats.org/officeDocument/2006/math">
                    <m:r>
                      <a:rPr lang="en-US" sz="1200" b="1" i="1" smtClean="0">
                        <a:latin typeface="Cambria Math" panose="02040503050406030204" pitchFamily="18" charset="0"/>
                      </a:rPr>
                      <m:t>𝒀</m:t>
                    </m:r>
                    <m:r>
                      <a:rPr lang="en-US" sz="1200" b="1" i="1" smtClean="0">
                        <a:latin typeface="Cambria Math" panose="02040503050406030204" pitchFamily="18" charset="0"/>
                      </a:rPr>
                      <m:t>=</m:t>
                    </m:r>
                    <m:r>
                      <a:rPr lang="en-US" sz="1200" b="1" i="1" smtClean="0">
                        <a:latin typeface="Cambria Math" panose="02040503050406030204" pitchFamily="18" charset="0"/>
                      </a:rPr>
                      <m:t>𝜹</m:t>
                    </m:r>
                    <m:r>
                      <a:rPr lang="en-US" sz="1200" b="1" i="1" smtClean="0">
                        <a:latin typeface="Cambria Math" panose="02040503050406030204" pitchFamily="18" charset="0"/>
                      </a:rPr>
                      <m:t>𝑾𝒀</m:t>
                    </m:r>
                    <m:r>
                      <a:rPr lang="en-US" sz="1200" b="1" i="1" smtClean="0">
                        <a:latin typeface="Cambria Math" panose="02040503050406030204" pitchFamily="18" charset="0"/>
                      </a:rPr>
                      <m:t>+</m:t>
                    </m:r>
                    <m:r>
                      <a:rPr lang="en-US" sz="1200" b="1" i="1" smtClean="0">
                        <a:latin typeface="Cambria Math" panose="02040503050406030204" pitchFamily="18" charset="0"/>
                      </a:rPr>
                      <m:t>𝜶</m:t>
                    </m:r>
                    <m:r>
                      <a:rPr lang="en-US" sz="1200" b="1" i="1" smtClean="0">
                        <a:latin typeface="Cambria Math" panose="02040503050406030204" pitchFamily="18" charset="0"/>
                      </a:rPr>
                      <m:t>+</m:t>
                    </m:r>
                    <m:r>
                      <a:rPr lang="en-US" sz="1200" b="1" i="1" smtClean="0">
                        <a:latin typeface="Cambria Math" panose="02040503050406030204" pitchFamily="18" charset="0"/>
                      </a:rPr>
                      <m:t>𝑿</m:t>
                    </m:r>
                    <m:r>
                      <a:rPr lang="en-US" sz="1200" b="1" i="1" smtClean="0">
                        <a:latin typeface="Cambria Math" panose="02040503050406030204" pitchFamily="18" charset="0"/>
                      </a:rPr>
                      <m:t>𝜷</m:t>
                    </m:r>
                    <m:r>
                      <a:rPr lang="en-US" sz="1200" b="1" i="1" smtClean="0">
                        <a:latin typeface="Cambria Math" panose="02040503050406030204" pitchFamily="18" charset="0"/>
                      </a:rPr>
                      <m:t>+</m:t>
                    </m:r>
                    <m:r>
                      <a:rPr lang="en-US" sz="1200" b="1" i="1" smtClean="0">
                        <a:latin typeface="Cambria Math" panose="02040503050406030204" pitchFamily="18" charset="0"/>
                      </a:rPr>
                      <m:t>𝑾𝑿</m:t>
                    </m:r>
                    <m:r>
                      <a:rPr lang="en-US" sz="1200" b="1" i="1" smtClean="0">
                        <a:latin typeface="Cambria Math" panose="02040503050406030204" pitchFamily="18" charset="0"/>
                      </a:rPr>
                      <m:t>𝜽</m:t>
                    </m:r>
                    <m:r>
                      <a:rPr lang="en-US" sz="1200" b="1" i="1" smtClean="0">
                        <a:latin typeface="Cambria Math" panose="02040503050406030204" pitchFamily="18" charset="0"/>
                      </a:rPr>
                      <m:t>+</m:t>
                    </m:r>
                    <m:r>
                      <a:rPr lang="en-US" sz="1200" b="1" i="1" smtClean="0">
                        <a:latin typeface="Cambria Math" panose="02040503050406030204" pitchFamily="18" charset="0"/>
                      </a:rPr>
                      <m:t>𝒖</m:t>
                    </m:r>
                  </m:oMath>
                </a14:m>
                <a:r>
                  <a:rPr lang="en-US" sz="1200" b="1" dirty="0">
                    <a:latin typeface="Aptos" panose="020B0004020202020204" pitchFamily="34" charset="0"/>
                  </a:rPr>
                  <a:t> </a:t>
                </a:r>
              </a:p>
              <a:p>
                <a:pPr algn="just"/>
                <a14:m>
                  <m:oMath xmlns:m="http://schemas.openxmlformats.org/officeDocument/2006/math">
                    <m:r>
                      <a:rPr lang="en-US" sz="1200" b="1" i="1" smtClean="0">
                        <a:latin typeface="Cambria Math" panose="02040503050406030204" pitchFamily="18" charset="0"/>
                      </a:rPr>
                      <m:t>𝒖</m:t>
                    </m:r>
                    <m:r>
                      <a:rPr lang="en-US" sz="1200" b="1" i="1" smtClean="0">
                        <a:latin typeface="Cambria Math" panose="02040503050406030204" pitchFamily="18" charset="0"/>
                      </a:rPr>
                      <m:t>=</m:t>
                    </m:r>
                    <m:r>
                      <a:rPr lang="en-US" sz="1200" b="1" i="1" smtClean="0">
                        <a:latin typeface="Cambria Math" panose="02040503050406030204" pitchFamily="18" charset="0"/>
                      </a:rPr>
                      <m:t>𝝀</m:t>
                    </m:r>
                    <m:r>
                      <a:rPr lang="en-US" sz="1200" b="1" i="1" smtClean="0">
                        <a:latin typeface="Cambria Math" panose="02040503050406030204" pitchFamily="18" charset="0"/>
                      </a:rPr>
                      <m:t>𝑾𝒖</m:t>
                    </m:r>
                    <m:r>
                      <a:rPr lang="en-US" sz="1200" b="1" i="1" smtClean="0">
                        <a:latin typeface="Cambria Math" panose="02040503050406030204" pitchFamily="18" charset="0"/>
                      </a:rPr>
                      <m:t>+</m:t>
                    </m:r>
                    <m:r>
                      <a:rPr lang="en-US" sz="1200" b="1" i="1" smtClean="0">
                        <a:latin typeface="Cambria Math" panose="02040503050406030204" pitchFamily="18" charset="0"/>
                      </a:rPr>
                      <m:t>𝝐</m:t>
                    </m:r>
                  </m:oMath>
                </a14:m>
                <a:r>
                  <a:rPr lang="en-US" sz="1200" b="1" dirty="0">
                    <a:latin typeface="Aptos" panose="020B0004020202020204" pitchFamily="34" charset="0"/>
                  </a:rPr>
                  <a:t> </a:t>
                </a:r>
              </a:p>
            </p:txBody>
          </p:sp>
        </mc:Choice>
        <mc:Fallback xmlns="">
          <p:sp>
            <p:nvSpPr>
              <p:cNvPr id="3" name="TextBox 2">
                <a:extLst>
                  <a:ext uri="{FF2B5EF4-FFF2-40B4-BE49-F238E27FC236}">
                    <a16:creationId xmlns:a16="http://schemas.microsoft.com/office/drawing/2014/main" id="{E0A53ED8-0DC8-1384-17C5-861B015C767C}"/>
                  </a:ext>
                </a:extLst>
              </p:cNvPr>
              <p:cNvSpPr txBox="1">
                <a:spLocks noRot="1" noChangeAspect="1" noMove="1" noResize="1" noEditPoints="1" noAdjustHandles="1" noChangeArrowheads="1" noChangeShapeType="1" noTextEdit="1"/>
              </p:cNvSpPr>
              <p:nvPr/>
            </p:nvSpPr>
            <p:spPr>
              <a:xfrm>
                <a:off x="445905" y="1183294"/>
                <a:ext cx="2320155" cy="461665"/>
              </a:xfrm>
              <a:prstGeom prst="rect">
                <a:avLst/>
              </a:prstGeom>
              <a:blipFill>
                <a:blip r:embed="rId5"/>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BECCAB1-0095-E7A0-74AF-4DDC453F8B76}"/>
                  </a:ext>
                </a:extLst>
              </p:cNvPr>
              <p:cNvSpPr txBox="1"/>
              <p:nvPr/>
            </p:nvSpPr>
            <p:spPr>
              <a:xfrm>
                <a:off x="2914785" y="1273078"/>
                <a:ext cx="5945670" cy="461665"/>
              </a:xfrm>
              <a:custGeom>
                <a:avLst/>
                <a:gdLst>
                  <a:gd name="connsiteX0" fmla="*/ 0 w 5945670"/>
                  <a:gd name="connsiteY0" fmla="*/ 0 h 461665"/>
                  <a:gd name="connsiteX1" fmla="*/ 713480 w 5945670"/>
                  <a:gd name="connsiteY1" fmla="*/ 0 h 461665"/>
                  <a:gd name="connsiteX2" fmla="*/ 1426961 w 5945670"/>
                  <a:gd name="connsiteY2" fmla="*/ 0 h 461665"/>
                  <a:gd name="connsiteX3" fmla="*/ 2021528 w 5945670"/>
                  <a:gd name="connsiteY3" fmla="*/ 0 h 461665"/>
                  <a:gd name="connsiteX4" fmla="*/ 2675552 w 5945670"/>
                  <a:gd name="connsiteY4" fmla="*/ 0 h 461665"/>
                  <a:gd name="connsiteX5" fmla="*/ 3210662 w 5945670"/>
                  <a:gd name="connsiteY5" fmla="*/ 0 h 461665"/>
                  <a:gd name="connsiteX6" fmla="*/ 3864686 w 5945670"/>
                  <a:gd name="connsiteY6" fmla="*/ 0 h 461665"/>
                  <a:gd name="connsiteX7" fmla="*/ 4459253 w 5945670"/>
                  <a:gd name="connsiteY7" fmla="*/ 0 h 461665"/>
                  <a:gd name="connsiteX8" fmla="*/ 5172733 w 5945670"/>
                  <a:gd name="connsiteY8" fmla="*/ 0 h 461665"/>
                  <a:gd name="connsiteX9" fmla="*/ 5945670 w 5945670"/>
                  <a:gd name="connsiteY9" fmla="*/ 0 h 461665"/>
                  <a:gd name="connsiteX10" fmla="*/ 5945670 w 5945670"/>
                  <a:gd name="connsiteY10" fmla="*/ 461665 h 461665"/>
                  <a:gd name="connsiteX11" fmla="*/ 5529473 w 5945670"/>
                  <a:gd name="connsiteY11" fmla="*/ 461665 h 461665"/>
                  <a:gd name="connsiteX12" fmla="*/ 5113276 w 5945670"/>
                  <a:gd name="connsiteY12" fmla="*/ 461665 h 461665"/>
                  <a:gd name="connsiteX13" fmla="*/ 4637623 w 5945670"/>
                  <a:gd name="connsiteY13" fmla="*/ 461665 h 461665"/>
                  <a:gd name="connsiteX14" fmla="*/ 3924142 w 5945670"/>
                  <a:gd name="connsiteY14" fmla="*/ 461665 h 461665"/>
                  <a:gd name="connsiteX15" fmla="*/ 3210662 w 5945670"/>
                  <a:gd name="connsiteY15" fmla="*/ 461665 h 461665"/>
                  <a:gd name="connsiteX16" fmla="*/ 2497181 w 5945670"/>
                  <a:gd name="connsiteY16" fmla="*/ 461665 h 461665"/>
                  <a:gd name="connsiteX17" fmla="*/ 1783701 w 5945670"/>
                  <a:gd name="connsiteY17" fmla="*/ 461665 h 461665"/>
                  <a:gd name="connsiteX18" fmla="*/ 1248591 w 5945670"/>
                  <a:gd name="connsiteY18" fmla="*/ 461665 h 461665"/>
                  <a:gd name="connsiteX19" fmla="*/ 654024 w 5945670"/>
                  <a:gd name="connsiteY19" fmla="*/ 461665 h 461665"/>
                  <a:gd name="connsiteX20" fmla="*/ 0 w 5945670"/>
                  <a:gd name="connsiteY20" fmla="*/ 461665 h 461665"/>
                  <a:gd name="connsiteX21" fmla="*/ 0 w 5945670"/>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45670" h="461665" extrusionOk="0">
                    <a:moveTo>
                      <a:pt x="0" y="0"/>
                    </a:moveTo>
                    <a:cubicBezTo>
                      <a:pt x="308095" y="-15092"/>
                      <a:pt x="397141" y="64507"/>
                      <a:pt x="713480" y="0"/>
                    </a:cubicBezTo>
                    <a:cubicBezTo>
                      <a:pt x="1029819" y="-64507"/>
                      <a:pt x="1251667" y="77328"/>
                      <a:pt x="1426961" y="0"/>
                    </a:cubicBezTo>
                    <a:cubicBezTo>
                      <a:pt x="1602255" y="-77328"/>
                      <a:pt x="1762973" y="44706"/>
                      <a:pt x="2021528" y="0"/>
                    </a:cubicBezTo>
                    <a:cubicBezTo>
                      <a:pt x="2280083" y="-44706"/>
                      <a:pt x="2529678" y="70500"/>
                      <a:pt x="2675552" y="0"/>
                    </a:cubicBezTo>
                    <a:cubicBezTo>
                      <a:pt x="2821426" y="-70500"/>
                      <a:pt x="2974253" y="55624"/>
                      <a:pt x="3210662" y="0"/>
                    </a:cubicBezTo>
                    <a:cubicBezTo>
                      <a:pt x="3447071" y="-55624"/>
                      <a:pt x="3589896" y="11727"/>
                      <a:pt x="3864686" y="0"/>
                    </a:cubicBezTo>
                    <a:cubicBezTo>
                      <a:pt x="4139476" y="-11727"/>
                      <a:pt x="4283738" y="62657"/>
                      <a:pt x="4459253" y="0"/>
                    </a:cubicBezTo>
                    <a:cubicBezTo>
                      <a:pt x="4634768" y="-62657"/>
                      <a:pt x="4832826" y="59349"/>
                      <a:pt x="5172733" y="0"/>
                    </a:cubicBezTo>
                    <a:cubicBezTo>
                      <a:pt x="5512640" y="-59349"/>
                      <a:pt x="5762232" y="39990"/>
                      <a:pt x="5945670" y="0"/>
                    </a:cubicBezTo>
                    <a:cubicBezTo>
                      <a:pt x="5972340" y="137113"/>
                      <a:pt x="5903526" y="238915"/>
                      <a:pt x="5945670" y="461665"/>
                    </a:cubicBezTo>
                    <a:cubicBezTo>
                      <a:pt x="5749841" y="510511"/>
                      <a:pt x="5627439" y="414598"/>
                      <a:pt x="5529473" y="461665"/>
                    </a:cubicBezTo>
                    <a:cubicBezTo>
                      <a:pt x="5431507" y="508732"/>
                      <a:pt x="5293868" y="425267"/>
                      <a:pt x="5113276" y="461665"/>
                    </a:cubicBezTo>
                    <a:cubicBezTo>
                      <a:pt x="4932684" y="498063"/>
                      <a:pt x="4863261" y="427863"/>
                      <a:pt x="4637623" y="461665"/>
                    </a:cubicBezTo>
                    <a:cubicBezTo>
                      <a:pt x="4411985" y="495467"/>
                      <a:pt x="4185947" y="427143"/>
                      <a:pt x="3924142" y="461665"/>
                    </a:cubicBezTo>
                    <a:cubicBezTo>
                      <a:pt x="3662337" y="496187"/>
                      <a:pt x="3441268" y="394919"/>
                      <a:pt x="3210662" y="461665"/>
                    </a:cubicBezTo>
                    <a:cubicBezTo>
                      <a:pt x="2980056" y="528411"/>
                      <a:pt x="2666266" y="443167"/>
                      <a:pt x="2497181" y="461665"/>
                    </a:cubicBezTo>
                    <a:cubicBezTo>
                      <a:pt x="2328096" y="480163"/>
                      <a:pt x="1973252" y="459459"/>
                      <a:pt x="1783701" y="461665"/>
                    </a:cubicBezTo>
                    <a:cubicBezTo>
                      <a:pt x="1594150" y="463871"/>
                      <a:pt x="1407110" y="409744"/>
                      <a:pt x="1248591" y="461665"/>
                    </a:cubicBezTo>
                    <a:cubicBezTo>
                      <a:pt x="1090072" y="513586"/>
                      <a:pt x="846935" y="419968"/>
                      <a:pt x="654024" y="461665"/>
                    </a:cubicBezTo>
                    <a:cubicBezTo>
                      <a:pt x="461113" y="503362"/>
                      <a:pt x="175616" y="446795"/>
                      <a:pt x="0" y="461665"/>
                    </a:cubicBezTo>
                    <a:cubicBezTo>
                      <a:pt x="-38365" y="296869"/>
                      <a:pt x="31144" y="221222"/>
                      <a:pt x="0" y="0"/>
                    </a:cubicBezTo>
                    <a:close/>
                  </a:path>
                </a:pathLst>
              </a:custGeom>
              <a:noFill/>
              <a:ln>
                <a:solidFill>
                  <a:schemeClr val="tx1"/>
                </a:solidFill>
                <a:extLst>
                  <a:ext uri="{C807C97D-BFC1-408E-A445-0C87EB9F89A2}">
                    <ask:lineSketchStyleProps xmlns:ask="http://schemas.microsoft.com/office/drawing/2018/sketchyshapes" sd="1054824287">
                      <a:prstGeom prst="rect">
                        <a:avLst/>
                      </a:prstGeom>
                      <ask:type>
                        <ask:lineSketchScribble/>
                      </ask:type>
                    </ask:lineSketchStyleProps>
                  </a:ext>
                </a:extLst>
              </a:ln>
            </p:spPr>
            <p:txBody>
              <a:bodyPr wrap="square">
                <a:spAutoFit/>
              </a:bodyPr>
              <a:lstStyle/>
              <a:p>
                <a:pPr algn="just"/>
                <a14:m>
                  <m:oMath xmlns:m="http://schemas.openxmlformats.org/officeDocument/2006/math">
                    <m:r>
                      <a:rPr lang="en-US" sz="1200" b="0" i="1" smtClean="0">
                        <a:latin typeface="Cambria Math" panose="02040503050406030204" pitchFamily="18" charset="0"/>
                      </a:rPr>
                      <m:t>𝛿</m:t>
                    </m:r>
                  </m:oMath>
                </a14:m>
                <a:r>
                  <a:rPr lang="en-US" sz="1200" dirty="0">
                    <a:latin typeface="Aptos" panose="020B0004020202020204" pitchFamily="34" charset="0"/>
                  </a:rPr>
                  <a:t> = spatial autoregressive coefficient, </a:t>
                </a:r>
                <a14:m>
                  <m:oMath xmlns:m="http://schemas.openxmlformats.org/officeDocument/2006/math">
                    <m:r>
                      <a:rPr lang="en-US" sz="1200" b="0" i="1" smtClean="0">
                        <a:latin typeface="Cambria Math" panose="02040503050406030204" pitchFamily="18" charset="0"/>
                      </a:rPr>
                      <m:t>𝜆</m:t>
                    </m:r>
                    <m:r>
                      <a:rPr lang="en-US" sz="1200" b="0" i="1" smtClean="0">
                        <a:latin typeface="Cambria Math" panose="02040503050406030204" pitchFamily="18" charset="0"/>
                      </a:rPr>
                      <m:t>=</m:t>
                    </m:r>
                  </m:oMath>
                </a14:m>
                <a:r>
                  <a:rPr lang="en-US" sz="1200" dirty="0">
                    <a:latin typeface="Aptos" panose="020B0004020202020204" pitchFamily="34" charset="0"/>
                  </a:rPr>
                  <a:t> spatial autocorrelation coefficient, </a:t>
                </a:r>
                <a14:m>
                  <m:oMath xmlns:m="http://schemas.openxmlformats.org/officeDocument/2006/math">
                    <m:r>
                      <a:rPr lang="en-US" sz="1200" b="0" i="1" smtClean="0">
                        <a:latin typeface="Cambria Math" panose="02040503050406030204" pitchFamily="18" charset="0"/>
                      </a:rPr>
                      <m:t>𝜃</m:t>
                    </m:r>
                  </m:oMath>
                </a14:m>
                <a:r>
                  <a:rPr lang="en-US" sz="1200" dirty="0">
                    <a:latin typeface="Aptos" panose="020B0004020202020204" pitchFamily="34" charset="0"/>
                  </a:rPr>
                  <a:t> = represents spatial coefficient of the explanatory variables.</a:t>
                </a:r>
              </a:p>
            </p:txBody>
          </p:sp>
        </mc:Choice>
        <mc:Fallback xmlns="">
          <p:sp>
            <p:nvSpPr>
              <p:cNvPr id="4" name="TextBox 3">
                <a:extLst>
                  <a:ext uri="{FF2B5EF4-FFF2-40B4-BE49-F238E27FC236}">
                    <a16:creationId xmlns:a16="http://schemas.microsoft.com/office/drawing/2014/main" id="{ABECCAB1-0095-E7A0-74AF-4DDC453F8B76}"/>
                  </a:ext>
                </a:extLst>
              </p:cNvPr>
              <p:cNvSpPr txBox="1">
                <a:spLocks noRot="1" noChangeAspect="1" noMove="1" noResize="1" noEditPoints="1" noAdjustHandles="1" noChangeArrowheads="1" noChangeShapeType="1" noTextEdit="1"/>
              </p:cNvSpPr>
              <p:nvPr/>
            </p:nvSpPr>
            <p:spPr>
              <a:xfrm>
                <a:off x="2914785" y="1273078"/>
                <a:ext cx="5945670" cy="461665"/>
              </a:xfrm>
              <a:prstGeom prst="rect">
                <a:avLst/>
              </a:prstGeom>
              <a:blipFill>
                <a:blip r:embed="rId6"/>
                <a:stretch>
                  <a:fillRect b="-1136"/>
                </a:stretch>
              </a:blipFill>
              <a:ln>
                <a:solidFill>
                  <a:schemeClr val="tx1"/>
                </a:solidFill>
                <a:extLst>
                  <a:ext uri="{C807C97D-BFC1-408E-A445-0C87EB9F89A2}">
                    <ask:lineSketchStyleProps xmlns:ask="http://schemas.microsoft.com/office/drawing/2018/sketchyshapes" sd="1054824287">
                      <a:custGeom>
                        <a:avLst/>
                        <a:gdLst>
                          <a:gd name="connsiteX0" fmla="*/ 0 w 5945670"/>
                          <a:gd name="connsiteY0" fmla="*/ 0 h 461665"/>
                          <a:gd name="connsiteX1" fmla="*/ 713480 w 5945670"/>
                          <a:gd name="connsiteY1" fmla="*/ 0 h 461665"/>
                          <a:gd name="connsiteX2" fmla="*/ 1426961 w 5945670"/>
                          <a:gd name="connsiteY2" fmla="*/ 0 h 461665"/>
                          <a:gd name="connsiteX3" fmla="*/ 2021528 w 5945670"/>
                          <a:gd name="connsiteY3" fmla="*/ 0 h 461665"/>
                          <a:gd name="connsiteX4" fmla="*/ 2675552 w 5945670"/>
                          <a:gd name="connsiteY4" fmla="*/ 0 h 461665"/>
                          <a:gd name="connsiteX5" fmla="*/ 3210662 w 5945670"/>
                          <a:gd name="connsiteY5" fmla="*/ 0 h 461665"/>
                          <a:gd name="connsiteX6" fmla="*/ 3864686 w 5945670"/>
                          <a:gd name="connsiteY6" fmla="*/ 0 h 461665"/>
                          <a:gd name="connsiteX7" fmla="*/ 4459253 w 5945670"/>
                          <a:gd name="connsiteY7" fmla="*/ 0 h 461665"/>
                          <a:gd name="connsiteX8" fmla="*/ 5172733 w 5945670"/>
                          <a:gd name="connsiteY8" fmla="*/ 0 h 461665"/>
                          <a:gd name="connsiteX9" fmla="*/ 5945670 w 5945670"/>
                          <a:gd name="connsiteY9" fmla="*/ 0 h 461665"/>
                          <a:gd name="connsiteX10" fmla="*/ 5945670 w 5945670"/>
                          <a:gd name="connsiteY10" fmla="*/ 461665 h 461665"/>
                          <a:gd name="connsiteX11" fmla="*/ 5529473 w 5945670"/>
                          <a:gd name="connsiteY11" fmla="*/ 461665 h 461665"/>
                          <a:gd name="connsiteX12" fmla="*/ 5113276 w 5945670"/>
                          <a:gd name="connsiteY12" fmla="*/ 461665 h 461665"/>
                          <a:gd name="connsiteX13" fmla="*/ 4637623 w 5945670"/>
                          <a:gd name="connsiteY13" fmla="*/ 461665 h 461665"/>
                          <a:gd name="connsiteX14" fmla="*/ 3924142 w 5945670"/>
                          <a:gd name="connsiteY14" fmla="*/ 461665 h 461665"/>
                          <a:gd name="connsiteX15" fmla="*/ 3210662 w 5945670"/>
                          <a:gd name="connsiteY15" fmla="*/ 461665 h 461665"/>
                          <a:gd name="connsiteX16" fmla="*/ 2497181 w 5945670"/>
                          <a:gd name="connsiteY16" fmla="*/ 461665 h 461665"/>
                          <a:gd name="connsiteX17" fmla="*/ 1783701 w 5945670"/>
                          <a:gd name="connsiteY17" fmla="*/ 461665 h 461665"/>
                          <a:gd name="connsiteX18" fmla="*/ 1248591 w 5945670"/>
                          <a:gd name="connsiteY18" fmla="*/ 461665 h 461665"/>
                          <a:gd name="connsiteX19" fmla="*/ 654024 w 5945670"/>
                          <a:gd name="connsiteY19" fmla="*/ 461665 h 461665"/>
                          <a:gd name="connsiteX20" fmla="*/ 0 w 5945670"/>
                          <a:gd name="connsiteY20" fmla="*/ 461665 h 461665"/>
                          <a:gd name="connsiteX21" fmla="*/ 0 w 5945670"/>
                          <a:gd name="connsiteY2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45670" h="461665" extrusionOk="0">
                            <a:moveTo>
                              <a:pt x="0" y="0"/>
                            </a:moveTo>
                            <a:cubicBezTo>
                              <a:pt x="308095" y="-15092"/>
                              <a:pt x="397141" y="64507"/>
                              <a:pt x="713480" y="0"/>
                            </a:cubicBezTo>
                            <a:cubicBezTo>
                              <a:pt x="1029819" y="-64507"/>
                              <a:pt x="1251667" y="77328"/>
                              <a:pt x="1426961" y="0"/>
                            </a:cubicBezTo>
                            <a:cubicBezTo>
                              <a:pt x="1602255" y="-77328"/>
                              <a:pt x="1762973" y="44706"/>
                              <a:pt x="2021528" y="0"/>
                            </a:cubicBezTo>
                            <a:cubicBezTo>
                              <a:pt x="2280083" y="-44706"/>
                              <a:pt x="2529678" y="70500"/>
                              <a:pt x="2675552" y="0"/>
                            </a:cubicBezTo>
                            <a:cubicBezTo>
                              <a:pt x="2821426" y="-70500"/>
                              <a:pt x="2974253" y="55624"/>
                              <a:pt x="3210662" y="0"/>
                            </a:cubicBezTo>
                            <a:cubicBezTo>
                              <a:pt x="3447071" y="-55624"/>
                              <a:pt x="3589896" y="11727"/>
                              <a:pt x="3864686" y="0"/>
                            </a:cubicBezTo>
                            <a:cubicBezTo>
                              <a:pt x="4139476" y="-11727"/>
                              <a:pt x="4283738" y="62657"/>
                              <a:pt x="4459253" y="0"/>
                            </a:cubicBezTo>
                            <a:cubicBezTo>
                              <a:pt x="4634768" y="-62657"/>
                              <a:pt x="4832826" y="59349"/>
                              <a:pt x="5172733" y="0"/>
                            </a:cubicBezTo>
                            <a:cubicBezTo>
                              <a:pt x="5512640" y="-59349"/>
                              <a:pt x="5762232" y="39990"/>
                              <a:pt x="5945670" y="0"/>
                            </a:cubicBezTo>
                            <a:cubicBezTo>
                              <a:pt x="5972340" y="137113"/>
                              <a:pt x="5903526" y="238915"/>
                              <a:pt x="5945670" y="461665"/>
                            </a:cubicBezTo>
                            <a:cubicBezTo>
                              <a:pt x="5749841" y="510511"/>
                              <a:pt x="5627439" y="414598"/>
                              <a:pt x="5529473" y="461665"/>
                            </a:cubicBezTo>
                            <a:cubicBezTo>
                              <a:pt x="5431507" y="508732"/>
                              <a:pt x="5293868" y="425267"/>
                              <a:pt x="5113276" y="461665"/>
                            </a:cubicBezTo>
                            <a:cubicBezTo>
                              <a:pt x="4932684" y="498063"/>
                              <a:pt x="4863261" y="427863"/>
                              <a:pt x="4637623" y="461665"/>
                            </a:cubicBezTo>
                            <a:cubicBezTo>
                              <a:pt x="4411985" y="495467"/>
                              <a:pt x="4185947" y="427143"/>
                              <a:pt x="3924142" y="461665"/>
                            </a:cubicBezTo>
                            <a:cubicBezTo>
                              <a:pt x="3662337" y="496187"/>
                              <a:pt x="3441268" y="394919"/>
                              <a:pt x="3210662" y="461665"/>
                            </a:cubicBezTo>
                            <a:cubicBezTo>
                              <a:pt x="2980056" y="528411"/>
                              <a:pt x="2666266" y="443167"/>
                              <a:pt x="2497181" y="461665"/>
                            </a:cubicBezTo>
                            <a:cubicBezTo>
                              <a:pt x="2328096" y="480163"/>
                              <a:pt x="1973252" y="459459"/>
                              <a:pt x="1783701" y="461665"/>
                            </a:cubicBezTo>
                            <a:cubicBezTo>
                              <a:pt x="1594150" y="463871"/>
                              <a:pt x="1407110" y="409744"/>
                              <a:pt x="1248591" y="461665"/>
                            </a:cubicBezTo>
                            <a:cubicBezTo>
                              <a:pt x="1090072" y="513586"/>
                              <a:pt x="846935" y="419968"/>
                              <a:pt x="654024" y="461665"/>
                            </a:cubicBezTo>
                            <a:cubicBezTo>
                              <a:pt x="461113" y="503362"/>
                              <a:pt x="175616" y="446795"/>
                              <a:pt x="0" y="461665"/>
                            </a:cubicBezTo>
                            <a:cubicBezTo>
                              <a:pt x="-38365" y="296869"/>
                              <a:pt x="31144" y="221222"/>
                              <a:pt x="0" y="0"/>
                            </a:cubicBezTo>
                            <a:close/>
                          </a:path>
                        </a:pathLst>
                      </a:custGeom>
                      <ask:type>
                        <ask:lineSketchScribble/>
                      </ask:type>
                    </ask:lineSketchStyleProps>
                  </a:ext>
                </a:extLst>
              </a:ln>
            </p:spPr>
            <p:txBody>
              <a:bodyPr/>
              <a:lstStyle/>
              <a:p>
                <a:r>
                  <a:rPr lang="en-ID">
                    <a:noFill/>
                  </a:rPr>
                  <a:t> </a:t>
                </a:r>
              </a:p>
            </p:txBody>
          </p:sp>
        </mc:Fallback>
      </mc:AlternateContent>
      <p:sp>
        <p:nvSpPr>
          <p:cNvPr id="2" name="TextBox 1">
            <a:extLst>
              <a:ext uri="{FF2B5EF4-FFF2-40B4-BE49-F238E27FC236}">
                <a16:creationId xmlns:a16="http://schemas.microsoft.com/office/drawing/2014/main" id="{66B11E3D-C94B-1F4A-DD96-08777CB4C107}"/>
              </a:ext>
            </a:extLst>
          </p:cNvPr>
          <p:cNvSpPr txBox="1"/>
          <p:nvPr/>
        </p:nvSpPr>
        <p:spPr>
          <a:xfrm>
            <a:off x="445905" y="4445260"/>
            <a:ext cx="5945670" cy="276999"/>
          </a:xfrm>
          <a:prstGeom prst="rect">
            <a:avLst/>
          </a:prstGeom>
          <a:noFill/>
          <a:ln>
            <a:noFill/>
            <a:extLst>
              <a:ext uri="{C807C97D-BFC1-408E-A445-0C87EB9F89A2}">
                <ask:lineSketchStyleProps xmlns:ask="http://schemas.microsoft.com/office/drawing/2018/sketchyshapes" sd="1054824287">
                  <a:custGeom>
                    <a:avLst/>
                    <a:gdLst>
                      <a:gd name="connsiteX0" fmla="*/ 0 w 5945670"/>
                      <a:gd name="connsiteY0" fmla="*/ 0 h 276999"/>
                      <a:gd name="connsiteX1" fmla="*/ 713480 w 5945670"/>
                      <a:gd name="connsiteY1" fmla="*/ 0 h 276999"/>
                      <a:gd name="connsiteX2" fmla="*/ 1426961 w 5945670"/>
                      <a:gd name="connsiteY2" fmla="*/ 0 h 276999"/>
                      <a:gd name="connsiteX3" fmla="*/ 2021528 w 5945670"/>
                      <a:gd name="connsiteY3" fmla="*/ 0 h 276999"/>
                      <a:gd name="connsiteX4" fmla="*/ 2675552 w 5945670"/>
                      <a:gd name="connsiteY4" fmla="*/ 0 h 276999"/>
                      <a:gd name="connsiteX5" fmla="*/ 3210662 w 5945670"/>
                      <a:gd name="connsiteY5" fmla="*/ 0 h 276999"/>
                      <a:gd name="connsiteX6" fmla="*/ 3864686 w 5945670"/>
                      <a:gd name="connsiteY6" fmla="*/ 0 h 276999"/>
                      <a:gd name="connsiteX7" fmla="*/ 4459253 w 5945670"/>
                      <a:gd name="connsiteY7" fmla="*/ 0 h 276999"/>
                      <a:gd name="connsiteX8" fmla="*/ 5172733 w 5945670"/>
                      <a:gd name="connsiteY8" fmla="*/ 0 h 276999"/>
                      <a:gd name="connsiteX9" fmla="*/ 5945670 w 5945670"/>
                      <a:gd name="connsiteY9" fmla="*/ 0 h 276999"/>
                      <a:gd name="connsiteX10" fmla="*/ 5945670 w 5945670"/>
                      <a:gd name="connsiteY10" fmla="*/ 276999 h 276999"/>
                      <a:gd name="connsiteX11" fmla="*/ 5529473 w 5945670"/>
                      <a:gd name="connsiteY11" fmla="*/ 276999 h 276999"/>
                      <a:gd name="connsiteX12" fmla="*/ 5113276 w 5945670"/>
                      <a:gd name="connsiteY12" fmla="*/ 276999 h 276999"/>
                      <a:gd name="connsiteX13" fmla="*/ 4637623 w 5945670"/>
                      <a:gd name="connsiteY13" fmla="*/ 276999 h 276999"/>
                      <a:gd name="connsiteX14" fmla="*/ 3924142 w 5945670"/>
                      <a:gd name="connsiteY14" fmla="*/ 276999 h 276999"/>
                      <a:gd name="connsiteX15" fmla="*/ 3210662 w 5945670"/>
                      <a:gd name="connsiteY15" fmla="*/ 276999 h 276999"/>
                      <a:gd name="connsiteX16" fmla="*/ 2497181 w 5945670"/>
                      <a:gd name="connsiteY16" fmla="*/ 276999 h 276999"/>
                      <a:gd name="connsiteX17" fmla="*/ 1783701 w 5945670"/>
                      <a:gd name="connsiteY17" fmla="*/ 276999 h 276999"/>
                      <a:gd name="connsiteX18" fmla="*/ 1248591 w 5945670"/>
                      <a:gd name="connsiteY18" fmla="*/ 276999 h 276999"/>
                      <a:gd name="connsiteX19" fmla="*/ 654024 w 5945670"/>
                      <a:gd name="connsiteY19" fmla="*/ 276999 h 276999"/>
                      <a:gd name="connsiteX20" fmla="*/ 0 w 5945670"/>
                      <a:gd name="connsiteY20" fmla="*/ 276999 h 276999"/>
                      <a:gd name="connsiteX21" fmla="*/ 0 w 5945670"/>
                      <a:gd name="connsiteY21" fmla="*/ 0 h 2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45670" h="276999" extrusionOk="0">
                        <a:moveTo>
                          <a:pt x="0" y="0"/>
                        </a:moveTo>
                        <a:cubicBezTo>
                          <a:pt x="308095" y="-15092"/>
                          <a:pt x="397141" y="64507"/>
                          <a:pt x="713480" y="0"/>
                        </a:cubicBezTo>
                        <a:cubicBezTo>
                          <a:pt x="1029819" y="-64507"/>
                          <a:pt x="1251667" y="77328"/>
                          <a:pt x="1426961" y="0"/>
                        </a:cubicBezTo>
                        <a:cubicBezTo>
                          <a:pt x="1602255" y="-77328"/>
                          <a:pt x="1762973" y="44706"/>
                          <a:pt x="2021528" y="0"/>
                        </a:cubicBezTo>
                        <a:cubicBezTo>
                          <a:pt x="2280083" y="-44706"/>
                          <a:pt x="2529678" y="70500"/>
                          <a:pt x="2675552" y="0"/>
                        </a:cubicBezTo>
                        <a:cubicBezTo>
                          <a:pt x="2821426" y="-70500"/>
                          <a:pt x="2974253" y="55624"/>
                          <a:pt x="3210662" y="0"/>
                        </a:cubicBezTo>
                        <a:cubicBezTo>
                          <a:pt x="3447071" y="-55624"/>
                          <a:pt x="3589896" y="11727"/>
                          <a:pt x="3864686" y="0"/>
                        </a:cubicBezTo>
                        <a:cubicBezTo>
                          <a:pt x="4139476" y="-11727"/>
                          <a:pt x="4283738" y="62657"/>
                          <a:pt x="4459253" y="0"/>
                        </a:cubicBezTo>
                        <a:cubicBezTo>
                          <a:pt x="4634768" y="-62657"/>
                          <a:pt x="4832826" y="59349"/>
                          <a:pt x="5172733" y="0"/>
                        </a:cubicBezTo>
                        <a:cubicBezTo>
                          <a:pt x="5512640" y="-59349"/>
                          <a:pt x="5762232" y="39990"/>
                          <a:pt x="5945670" y="0"/>
                        </a:cubicBezTo>
                        <a:cubicBezTo>
                          <a:pt x="5961260" y="120739"/>
                          <a:pt x="5936766" y="169755"/>
                          <a:pt x="5945670" y="276999"/>
                        </a:cubicBezTo>
                        <a:cubicBezTo>
                          <a:pt x="5749841" y="325845"/>
                          <a:pt x="5627439" y="229932"/>
                          <a:pt x="5529473" y="276999"/>
                        </a:cubicBezTo>
                        <a:cubicBezTo>
                          <a:pt x="5431507" y="324066"/>
                          <a:pt x="5293868" y="240601"/>
                          <a:pt x="5113276" y="276999"/>
                        </a:cubicBezTo>
                        <a:cubicBezTo>
                          <a:pt x="4932684" y="313397"/>
                          <a:pt x="4863261" y="243197"/>
                          <a:pt x="4637623" y="276999"/>
                        </a:cubicBezTo>
                        <a:cubicBezTo>
                          <a:pt x="4411985" y="310801"/>
                          <a:pt x="4185947" y="242477"/>
                          <a:pt x="3924142" y="276999"/>
                        </a:cubicBezTo>
                        <a:cubicBezTo>
                          <a:pt x="3662337" y="311521"/>
                          <a:pt x="3441268" y="210253"/>
                          <a:pt x="3210662" y="276999"/>
                        </a:cubicBezTo>
                        <a:cubicBezTo>
                          <a:pt x="2980056" y="343745"/>
                          <a:pt x="2666266" y="258501"/>
                          <a:pt x="2497181" y="276999"/>
                        </a:cubicBezTo>
                        <a:cubicBezTo>
                          <a:pt x="2328096" y="295497"/>
                          <a:pt x="1973252" y="274793"/>
                          <a:pt x="1783701" y="276999"/>
                        </a:cubicBezTo>
                        <a:cubicBezTo>
                          <a:pt x="1594150" y="279205"/>
                          <a:pt x="1407110" y="225078"/>
                          <a:pt x="1248591" y="276999"/>
                        </a:cubicBezTo>
                        <a:cubicBezTo>
                          <a:pt x="1090072" y="328920"/>
                          <a:pt x="846935" y="235302"/>
                          <a:pt x="654024" y="276999"/>
                        </a:cubicBezTo>
                        <a:cubicBezTo>
                          <a:pt x="461113" y="318696"/>
                          <a:pt x="175616" y="262129"/>
                          <a:pt x="0" y="276999"/>
                        </a:cubicBezTo>
                        <a:cubicBezTo>
                          <a:pt x="-16205" y="182683"/>
                          <a:pt x="8984" y="114390"/>
                          <a:pt x="0" y="0"/>
                        </a:cubicBezTo>
                        <a:close/>
                      </a:path>
                    </a:pathLst>
                  </a:custGeom>
                  <ask:type>
                    <ask:lineSketchNone/>
                  </ask:type>
                </ask:lineSketchStyleProps>
              </a:ext>
            </a:extLst>
          </a:ln>
        </p:spPr>
        <p:txBody>
          <a:bodyPr wrap="square">
            <a:spAutoFit/>
          </a:bodyPr>
          <a:lstStyle/>
          <a:p>
            <a:pPr algn="just"/>
            <a:r>
              <a:rPr lang="en-US" sz="1200" dirty="0">
                <a:latin typeface="Aptos" panose="020B0004020202020204" pitchFamily="34" charset="0"/>
              </a:rPr>
              <a:t>Sometimes, GNS is called Manski Model &amp; SAC is </a:t>
            </a:r>
            <a:r>
              <a:rPr lang="en-US" sz="1200" dirty="0" err="1">
                <a:latin typeface="Aptos" panose="020B0004020202020204" pitchFamily="34" charset="0"/>
              </a:rPr>
              <a:t>Kalejian</a:t>
            </a:r>
            <a:r>
              <a:rPr lang="en-US" sz="1200" dirty="0">
                <a:latin typeface="Aptos" panose="020B0004020202020204" pitchFamily="34" charset="0"/>
              </a:rPr>
              <a:t>-Prucha Model</a:t>
            </a:r>
          </a:p>
        </p:txBody>
      </p:sp>
    </p:spTree>
    <p:extLst>
      <p:ext uri="{BB962C8B-B14F-4D97-AF65-F5344CB8AC3E}">
        <p14:creationId xmlns:p14="http://schemas.microsoft.com/office/powerpoint/2010/main" val="2995498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2D044312-2084-61A3-BE2C-3D3AB2CC4D13}"/>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9D89FC01-3581-3E6C-1A85-EFF60FD5E9B9}"/>
              </a:ext>
            </a:extLst>
          </p:cNvPr>
          <p:cNvSpPr txBox="1">
            <a:spLocks noGrp="1"/>
          </p:cNvSpPr>
          <p:nvPr>
            <p:ph type="title"/>
          </p:nvPr>
        </p:nvSpPr>
        <p:spPr>
          <a:xfrm>
            <a:off x="729450" y="170180"/>
            <a:ext cx="8414550" cy="627263"/>
          </a:xfrm>
          <a:prstGeom prst="rect">
            <a:avLst/>
          </a:prstGeom>
        </p:spPr>
        <p:txBody>
          <a:bodyPr spcFirstLastPara="1" wrap="square" lIns="91425" tIns="91425" rIns="91425" bIns="91425" anchor="ctr" anchorCtr="0">
            <a:noAutofit/>
          </a:bodyPr>
          <a:lstStyle/>
          <a:p>
            <a:pPr algn="l"/>
            <a:r>
              <a:rPr lang="en-GB" sz="2200" dirty="0"/>
              <a:t>Model Selection (</a:t>
            </a:r>
            <a:r>
              <a:rPr lang="en-GB" sz="2200" dirty="0" err="1"/>
              <a:t>Elhorst</a:t>
            </a:r>
            <a:r>
              <a:rPr lang="en-GB" sz="2200" dirty="0"/>
              <a:t>, 2010)</a:t>
            </a:r>
          </a:p>
        </p:txBody>
      </p:sp>
      <p:pic>
        <p:nvPicPr>
          <p:cNvPr id="6" name="Picture 5">
            <a:extLst>
              <a:ext uri="{FF2B5EF4-FFF2-40B4-BE49-F238E27FC236}">
                <a16:creationId xmlns:a16="http://schemas.microsoft.com/office/drawing/2014/main" id="{9C2BF267-422F-45D1-F7A5-E059BA487CEA}"/>
              </a:ext>
            </a:extLst>
          </p:cNvPr>
          <p:cNvPicPr>
            <a:picLocks noChangeAspect="1"/>
          </p:cNvPicPr>
          <p:nvPr/>
        </p:nvPicPr>
        <p:blipFill>
          <a:blip r:embed="rId3"/>
          <a:stretch>
            <a:fillRect/>
          </a:stretch>
        </p:blipFill>
        <p:spPr>
          <a:xfrm>
            <a:off x="1684966" y="797443"/>
            <a:ext cx="5774067" cy="3622242"/>
          </a:xfrm>
          <a:prstGeom prst="rect">
            <a:avLst/>
          </a:prstGeom>
        </p:spPr>
      </p:pic>
    </p:spTree>
    <p:extLst>
      <p:ext uri="{BB962C8B-B14F-4D97-AF65-F5344CB8AC3E}">
        <p14:creationId xmlns:p14="http://schemas.microsoft.com/office/powerpoint/2010/main" val="2097973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6"/>
          <p:cNvSpPr txBox="1">
            <a:spLocks noGrp="1"/>
          </p:cNvSpPr>
          <p:nvPr>
            <p:ph type="body" idx="1"/>
          </p:nvPr>
        </p:nvSpPr>
        <p:spPr>
          <a:xfrm>
            <a:off x="723300" y="3192201"/>
            <a:ext cx="7697400" cy="46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6" name="Google Shape;136;p16"/>
          <p:cNvSpPr txBox="1">
            <a:spLocks noGrp="1"/>
          </p:cNvSpPr>
          <p:nvPr>
            <p:ph type="ctrTitle" idx="4294967295"/>
          </p:nvPr>
        </p:nvSpPr>
        <p:spPr>
          <a:xfrm>
            <a:off x="1356750" y="1440075"/>
            <a:ext cx="6430500" cy="166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500" dirty="0"/>
              <a:t>Thank You</a:t>
            </a:r>
            <a:endParaRPr sz="3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E2643BF2-B623-564C-4CC9-53093133196C}"/>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7A68E6EB-4D25-B9AA-EBCD-7AD024F507A6}"/>
              </a:ext>
            </a:extLst>
          </p:cNvPr>
          <p:cNvSpPr txBox="1">
            <a:spLocks noGrp="1"/>
          </p:cNvSpPr>
          <p:nvPr>
            <p:ph type="title"/>
          </p:nvPr>
        </p:nvSpPr>
        <p:spPr>
          <a:xfrm>
            <a:off x="729450" y="170180"/>
            <a:ext cx="8414550" cy="627263"/>
          </a:xfrm>
          <a:prstGeom prst="rect">
            <a:avLst/>
          </a:prstGeom>
        </p:spPr>
        <p:txBody>
          <a:bodyPr spcFirstLastPara="1" wrap="square" lIns="91425" tIns="91425" rIns="91425" bIns="91425" anchor="ctr" anchorCtr="0">
            <a:noAutofit/>
          </a:bodyPr>
          <a:lstStyle/>
          <a:p>
            <a:pPr algn="l"/>
            <a:r>
              <a:rPr lang="en-GB" sz="2200" dirty="0"/>
              <a:t>Spatial Interaction (Edward Ullman)</a:t>
            </a:r>
          </a:p>
        </p:txBody>
      </p:sp>
      <p:sp>
        <p:nvSpPr>
          <p:cNvPr id="3" name="Rectangle 2">
            <a:extLst>
              <a:ext uri="{FF2B5EF4-FFF2-40B4-BE49-F238E27FC236}">
                <a16:creationId xmlns:a16="http://schemas.microsoft.com/office/drawing/2014/main" id="{BDF4AE3C-6421-D96C-6C01-C98600353613}"/>
              </a:ext>
            </a:extLst>
          </p:cNvPr>
          <p:cNvSpPr/>
          <p:nvPr/>
        </p:nvSpPr>
        <p:spPr>
          <a:xfrm>
            <a:off x="286248" y="797443"/>
            <a:ext cx="8539700" cy="290577"/>
          </a:xfrm>
          <a:prstGeom prst="rect">
            <a:avLst/>
          </a:prstGeom>
          <a:no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ysClr val="windowText" lastClr="000000"/>
                </a:solidFill>
                <a:latin typeface="Aptos" panose="020B0004020202020204" pitchFamily="34" charset="0"/>
              </a:rPr>
              <a:t>Ullman develops a fundamental concept of factors that lead to spatial interaction.</a:t>
            </a:r>
            <a:endParaRPr lang="en-US" sz="1200" b="1" dirty="0">
              <a:solidFill>
                <a:sysClr val="windowText" lastClr="000000"/>
              </a:solidFill>
              <a:latin typeface="Aptos" panose="020B0004020202020204" pitchFamily="34" charset="0"/>
            </a:endParaRPr>
          </a:p>
        </p:txBody>
      </p:sp>
      <p:sp>
        <p:nvSpPr>
          <p:cNvPr id="4" name="Rectangle 3">
            <a:extLst>
              <a:ext uri="{FF2B5EF4-FFF2-40B4-BE49-F238E27FC236}">
                <a16:creationId xmlns:a16="http://schemas.microsoft.com/office/drawing/2014/main" id="{A9BEF99B-7A64-DF10-4E3F-CFFA65639CBE}"/>
              </a:ext>
            </a:extLst>
          </p:cNvPr>
          <p:cNvSpPr/>
          <p:nvPr/>
        </p:nvSpPr>
        <p:spPr>
          <a:xfrm>
            <a:off x="286248" y="1162539"/>
            <a:ext cx="2710951" cy="257967"/>
          </a:xfrm>
          <a:prstGeom prst="rect">
            <a:avLst/>
          </a:prstGeom>
          <a:solidFill>
            <a:schemeClr val="accent2"/>
          </a:solidFill>
          <a:ln w="1270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Complementarity</a:t>
            </a:r>
            <a:endParaRPr lang="en-ID" sz="1200" dirty="0">
              <a:solidFill>
                <a:schemeClr val="bg2"/>
              </a:solidFill>
            </a:endParaRPr>
          </a:p>
        </p:txBody>
      </p:sp>
      <p:sp>
        <p:nvSpPr>
          <p:cNvPr id="6" name="Rectangle 5">
            <a:extLst>
              <a:ext uri="{FF2B5EF4-FFF2-40B4-BE49-F238E27FC236}">
                <a16:creationId xmlns:a16="http://schemas.microsoft.com/office/drawing/2014/main" id="{0C40E1F0-FC6C-120C-35F4-2377C4404F4B}"/>
              </a:ext>
            </a:extLst>
          </p:cNvPr>
          <p:cNvSpPr/>
          <p:nvPr/>
        </p:nvSpPr>
        <p:spPr>
          <a:xfrm>
            <a:off x="6114997" y="1162538"/>
            <a:ext cx="2710951" cy="257967"/>
          </a:xfrm>
          <a:prstGeom prst="rect">
            <a:avLst/>
          </a:prstGeom>
          <a:solidFill>
            <a:schemeClr val="accent2"/>
          </a:solidFill>
          <a:ln w="1270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Intervening Opportunity</a:t>
            </a:r>
            <a:endParaRPr lang="en-ID" sz="1200" dirty="0">
              <a:solidFill>
                <a:schemeClr val="bg2"/>
              </a:solidFill>
            </a:endParaRPr>
          </a:p>
        </p:txBody>
      </p:sp>
      <p:sp>
        <p:nvSpPr>
          <p:cNvPr id="8" name="Rectangle 7">
            <a:extLst>
              <a:ext uri="{FF2B5EF4-FFF2-40B4-BE49-F238E27FC236}">
                <a16:creationId xmlns:a16="http://schemas.microsoft.com/office/drawing/2014/main" id="{79319715-B87D-3FD8-C134-1A10C6EF84C0}"/>
              </a:ext>
            </a:extLst>
          </p:cNvPr>
          <p:cNvSpPr/>
          <p:nvPr/>
        </p:nvSpPr>
        <p:spPr>
          <a:xfrm>
            <a:off x="3216524" y="1165438"/>
            <a:ext cx="2710951" cy="255067"/>
          </a:xfrm>
          <a:prstGeom prst="rect">
            <a:avLst/>
          </a:prstGeom>
          <a:solidFill>
            <a:schemeClr val="accent2"/>
          </a:solidFill>
          <a:ln w="12700">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Transferability</a:t>
            </a:r>
            <a:endParaRPr lang="en-ID" sz="1200" dirty="0">
              <a:solidFill>
                <a:schemeClr val="bg2"/>
              </a:solidFill>
            </a:endParaRPr>
          </a:p>
        </p:txBody>
      </p:sp>
      <p:pic>
        <p:nvPicPr>
          <p:cNvPr id="12" name="Picture 11">
            <a:extLst>
              <a:ext uri="{FF2B5EF4-FFF2-40B4-BE49-F238E27FC236}">
                <a16:creationId xmlns:a16="http://schemas.microsoft.com/office/drawing/2014/main" id="{AF030D58-ED3F-962B-5051-67C08E42DE79}"/>
              </a:ext>
            </a:extLst>
          </p:cNvPr>
          <p:cNvPicPr>
            <a:picLocks noChangeAspect="1"/>
          </p:cNvPicPr>
          <p:nvPr/>
        </p:nvPicPr>
        <p:blipFill>
          <a:blip r:embed="rId3"/>
          <a:stretch>
            <a:fillRect/>
          </a:stretch>
        </p:blipFill>
        <p:spPr>
          <a:xfrm>
            <a:off x="1234423" y="1495025"/>
            <a:ext cx="807312" cy="1286653"/>
          </a:xfrm>
          <a:prstGeom prst="rect">
            <a:avLst/>
          </a:prstGeom>
        </p:spPr>
      </p:pic>
      <p:cxnSp>
        <p:nvCxnSpPr>
          <p:cNvPr id="15" name="Straight Connector 14">
            <a:extLst>
              <a:ext uri="{FF2B5EF4-FFF2-40B4-BE49-F238E27FC236}">
                <a16:creationId xmlns:a16="http://schemas.microsoft.com/office/drawing/2014/main" id="{76557E43-E6D8-6DDA-B63C-04D35B5EA91E}"/>
              </a:ext>
            </a:extLst>
          </p:cNvPr>
          <p:cNvCxnSpPr/>
          <p:nvPr/>
        </p:nvCxnSpPr>
        <p:spPr>
          <a:xfrm flipV="1">
            <a:off x="3103217" y="1162538"/>
            <a:ext cx="0" cy="3588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01DDB09-E11B-CD6A-C2F4-0179C2550819}"/>
              </a:ext>
            </a:extLst>
          </p:cNvPr>
          <p:cNvCxnSpPr/>
          <p:nvPr/>
        </p:nvCxnSpPr>
        <p:spPr>
          <a:xfrm flipV="1">
            <a:off x="6012069" y="1162538"/>
            <a:ext cx="0" cy="3588366"/>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C884349-471B-EA65-0BF5-A8A8CAF37057}"/>
              </a:ext>
            </a:extLst>
          </p:cNvPr>
          <p:cNvPicPr>
            <a:picLocks noChangeAspect="1"/>
          </p:cNvPicPr>
          <p:nvPr/>
        </p:nvPicPr>
        <p:blipFill>
          <a:blip r:embed="rId4"/>
          <a:stretch>
            <a:fillRect/>
          </a:stretch>
        </p:blipFill>
        <p:spPr>
          <a:xfrm>
            <a:off x="6932715" y="1491743"/>
            <a:ext cx="1075513" cy="1289935"/>
          </a:xfrm>
          <a:prstGeom prst="rect">
            <a:avLst/>
          </a:prstGeom>
        </p:spPr>
      </p:pic>
      <p:pic>
        <p:nvPicPr>
          <p:cNvPr id="23" name="Picture 22">
            <a:extLst>
              <a:ext uri="{FF2B5EF4-FFF2-40B4-BE49-F238E27FC236}">
                <a16:creationId xmlns:a16="http://schemas.microsoft.com/office/drawing/2014/main" id="{AAB79402-E1F3-195C-28B8-109B5F7CCB2D}"/>
              </a:ext>
            </a:extLst>
          </p:cNvPr>
          <p:cNvPicPr>
            <a:picLocks noChangeAspect="1"/>
          </p:cNvPicPr>
          <p:nvPr/>
        </p:nvPicPr>
        <p:blipFill>
          <a:blip r:embed="rId5"/>
          <a:stretch>
            <a:fillRect/>
          </a:stretch>
        </p:blipFill>
        <p:spPr>
          <a:xfrm>
            <a:off x="4328646" y="1491743"/>
            <a:ext cx="486706" cy="1347569"/>
          </a:xfrm>
          <a:prstGeom prst="rect">
            <a:avLst/>
          </a:prstGeom>
        </p:spPr>
      </p:pic>
      <p:sp>
        <p:nvSpPr>
          <p:cNvPr id="24" name="Rectangle 23">
            <a:extLst>
              <a:ext uri="{FF2B5EF4-FFF2-40B4-BE49-F238E27FC236}">
                <a16:creationId xmlns:a16="http://schemas.microsoft.com/office/drawing/2014/main" id="{53E6E978-5C12-223C-A889-7443C2A1BD36}"/>
              </a:ext>
            </a:extLst>
          </p:cNvPr>
          <p:cNvSpPr/>
          <p:nvPr/>
        </p:nvSpPr>
        <p:spPr>
          <a:xfrm>
            <a:off x="286248" y="2856197"/>
            <a:ext cx="2703662" cy="156437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US" sz="1200" dirty="0">
                <a:solidFill>
                  <a:sysClr val="windowText" lastClr="000000"/>
                </a:solidFill>
              </a:rPr>
              <a:t>There must be a supply and a demand between the interacting locations. </a:t>
            </a:r>
          </a:p>
          <a:p>
            <a:pPr marL="285750" indent="-285750" algn="just">
              <a:buFont typeface="Arial" panose="020B0604020202020204" pitchFamily="34" charset="0"/>
              <a:buChar char="•"/>
            </a:pPr>
            <a:r>
              <a:rPr lang="en-US" sz="1200" dirty="0">
                <a:solidFill>
                  <a:sysClr val="windowText" lastClr="000000"/>
                </a:solidFill>
              </a:rPr>
              <a:t>For instance, A residential zone is complementary to an industrial zone because the first is supplying workers while the second is supplying jobs. </a:t>
            </a:r>
          </a:p>
        </p:txBody>
      </p:sp>
      <p:sp>
        <p:nvSpPr>
          <p:cNvPr id="25" name="Rectangle 24">
            <a:extLst>
              <a:ext uri="{FF2B5EF4-FFF2-40B4-BE49-F238E27FC236}">
                <a16:creationId xmlns:a16="http://schemas.microsoft.com/office/drawing/2014/main" id="{40096C09-915D-B2C9-ED85-88DE2AAD8FDD}"/>
              </a:ext>
            </a:extLst>
          </p:cNvPr>
          <p:cNvSpPr/>
          <p:nvPr/>
        </p:nvSpPr>
        <p:spPr>
          <a:xfrm>
            <a:off x="6217259" y="2910550"/>
            <a:ext cx="2703662" cy="21239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US" sz="1200" dirty="0">
                <a:solidFill>
                  <a:sysClr val="windowText" lastClr="000000"/>
                </a:solidFill>
              </a:rPr>
              <a:t>There must not be another location that may offer a better alternative as a point of origin or as a point of destination</a:t>
            </a:r>
          </a:p>
          <a:p>
            <a:pPr marL="285750" indent="-285750" algn="just">
              <a:buFont typeface="Arial" panose="020B0604020202020204" pitchFamily="34" charset="0"/>
              <a:buChar char="•"/>
            </a:pPr>
            <a:r>
              <a:rPr lang="en-US" sz="1200" dirty="0">
                <a:solidFill>
                  <a:sysClr val="windowText" lastClr="000000"/>
                </a:solidFill>
              </a:rPr>
              <a:t>If location C offers the same characteristics (namely complementarity) as location A and is also closer to location B, an interaction between B and A will not occur and replaced by an interaction between B and C.</a:t>
            </a:r>
          </a:p>
        </p:txBody>
      </p:sp>
      <p:sp>
        <p:nvSpPr>
          <p:cNvPr id="26" name="Rectangle 25">
            <a:extLst>
              <a:ext uri="{FF2B5EF4-FFF2-40B4-BE49-F238E27FC236}">
                <a16:creationId xmlns:a16="http://schemas.microsoft.com/office/drawing/2014/main" id="{DBA506B4-0ECB-940A-6B66-741E261DDB01}"/>
              </a:ext>
            </a:extLst>
          </p:cNvPr>
          <p:cNvSpPr/>
          <p:nvPr/>
        </p:nvSpPr>
        <p:spPr>
          <a:xfrm>
            <a:off x="3205812" y="2885228"/>
            <a:ext cx="2703662" cy="21239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dirty="0">
                <a:solidFill>
                  <a:sysClr val="windowText" lastClr="000000"/>
                </a:solidFill>
              </a:rPr>
              <a:t>Freight, persons or information being transferred must be supported by transport infrastructures, implying that the origin and the destination must be linked</a:t>
            </a:r>
          </a:p>
          <a:p>
            <a:pPr marL="285750" indent="-285750">
              <a:buFont typeface="Arial" panose="020B0604020202020204" pitchFamily="34" charset="0"/>
              <a:buChar char="•"/>
            </a:pPr>
            <a:r>
              <a:rPr lang="en-US" sz="1200" dirty="0">
                <a:solidFill>
                  <a:sysClr val="windowText" lastClr="000000"/>
                </a:solidFill>
              </a:rPr>
              <a:t>Costs to overcome distance must not be higher than the benefits of related interaction, even if there is complementarity and no alternative opportunity</a:t>
            </a:r>
          </a:p>
        </p:txBody>
      </p:sp>
    </p:spTree>
    <p:extLst>
      <p:ext uri="{BB962C8B-B14F-4D97-AF65-F5344CB8AC3E}">
        <p14:creationId xmlns:p14="http://schemas.microsoft.com/office/powerpoint/2010/main" val="2978976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F0C8B3F1-335A-B5E2-8CEA-F62F658448B3}"/>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A8D95B05-CB3D-1AD5-0FE2-BE7339D8EB0C}"/>
              </a:ext>
            </a:extLst>
          </p:cNvPr>
          <p:cNvSpPr txBox="1">
            <a:spLocks noGrp="1"/>
          </p:cNvSpPr>
          <p:nvPr>
            <p:ph type="title"/>
          </p:nvPr>
        </p:nvSpPr>
        <p:spPr>
          <a:xfrm>
            <a:off x="729450" y="170180"/>
            <a:ext cx="8414550" cy="627263"/>
          </a:xfrm>
          <a:prstGeom prst="rect">
            <a:avLst/>
          </a:prstGeom>
        </p:spPr>
        <p:txBody>
          <a:bodyPr spcFirstLastPara="1" wrap="square" lIns="91425" tIns="91425" rIns="91425" bIns="91425" anchor="ctr" anchorCtr="0">
            <a:noAutofit/>
          </a:bodyPr>
          <a:lstStyle/>
          <a:p>
            <a:pPr algn="l"/>
            <a:r>
              <a:rPr lang="en-GB" sz="2200" dirty="0"/>
              <a:t>Spatial Dependence</a:t>
            </a:r>
          </a:p>
        </p:txBody>
      </p:sp>
      <p:sp>
        <p:nvSpPr>
          <p:cNvPr id="5" name="Rectangle 4">
            <a:extLst>
              <a:ext uri="{FF2B5EF4-FFF2-40B4-BE49-F238E27FC236}">
                <a16:creationId xmlns:a16="http://schemas.microsoft.com/office/drawing/2014/main" id="{5002771D-920B-CB9E-027C-3CF3A9636558}"/>
              </a:ext>
            </a:extLst>
          </p:cNvPr>
          <p:cNvSpPr/>
          <p:nvPr/>
        </p:nvSpPr>
        <p:spPr>
          <a:xfrm>
            <a:off x="2956560" y="751180"/>
            <a:ext cx="5815584" cy="501270"/>
          </a:xfrm>
          <a:prstGeom prst="rect">
            <a:avLst/>
          </a:prstGeom>
          <a:noFill/>
          <a:ln w="9525">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i="1" dirty="0">
                <a:solidFill>
                  <a:sysClr val="windowText" lastClr="000000"/>
                </a:solidFill>
                <a:latin typeface="Aptos" panose="020B0004020202020204" pitchFamily="34" charset="0"/>
              </a:rPr>
              <a:t>“Everything is related to everything else, but near things are more related than distant things” – </a:t>
            </a:r>
            <a:r>
              <a:rPr lang="en-US" sz="1200" b="1" i="1" dirty="0">
                <a:solidFill>
                  <a:sysClr val="windowText" lastClr="000000"/>
                </a:solidFill>
                <a:latin typeface="Aptos" panose="020B0004020202020204" pitchFamily="34" charset="0"/>
              </a:rPr>
              <a:t>Tobler’s  first law of geography</a:t>
            </a:r>
          </a:p>
        </p:txBody>
      </p:sp>
      <p:pic>
        <p:nvPicPr>
          <p:cNvPr id="7" name="Picture 6" descr="A map of a country&#10;&#10;AI-generated content may be incorrect.">
            <a:extLst>
              <a:ext uri="{FF2B5EF4-FFF2-40B4-BE49-F238E27FC236}">
                <a16:creationId xmlns:a16="http://schemas.microsoft.com/office/drawing/2014/main" id="{ABDEE656-19BA-2959-7C78-6B0679273650}"/>
              </a:ext>
            </a:extLst>
          </p:cNvPr>
          <p:cNvPicPr>
            <a:picLocks noChangeAspect="1"/>
          </p:cNvPicPr>
          <p:nvPr/>
        </p:nvPicPr>
        <p:blipFill>
          <a:blip r:embed="rId3"/>
          <a:srcRect l="26908" r="25459"/>
          <a:stretch/>
        </p:blipFill>
        <p:spPr>
          <a:xfrm>
            <a:off x="98218" y="751180"/>
            <a:ext cx="2728605" cy="4296307"/>
          </a:xfrm>
          <a:prstGeom prst="rect">
            <a:avLst/>
          </a:prstGeom>
        </p:spPr>
      </p:pic>
      <p:sp>
        <p:nvSpPr>
          <p:cNvPr id="2" name="Oval 1">
            <a:extLst>
              <a:ext uri="{FF2B5EF4-FFF2-40B4-BE49-F238E27FC236}">
                <a16:creationId xmlns:a16="http://schemas.microsoft.com/office/drawing/2014/main" id="{74DCB620-4348-9B1F-A224-E33523B5C936}"/>
              </a:ext>
            </a:extLst>
          </p:cNvPr>
          <p:cNvSpPr/>
          <p:nvPr/>
        </p:nvSpPr>
        <p:spPr>
          <a:xfrm>
            <a:off x="1944624" y="1310640"/>
            <a:ext cx="627263" cy="627263"/>
          </a:xfrm>
          <a:custGeom>
            <a:avLst/>
            <a:gdLst>
              <a:gd name="connsiteX0" fmla="*/ 0 w 627263"/>
              <a:gd name="connsiteY0" fmla="*/ 313632 h 627263"/>
              <a:gd name="connsiteX1" fmla="*/ 313632 w 627263"/>
              <a:gd name="connsiteY1" fmla="*/ 0 h 627263"/>
              <a:gd name="connsiteX2" fmla="*/ 627264 w 627263"/>
              <a:gd name="connsiteY2" fmla="*/ 313632 h 627263"/>
              <a:gd name="connsiteX3" fmla="*/ 313632 w 627263"/>
              <a:gd name="connsiteY3" fmla="*/ 627264 h 627263"/>
              <a:gd name="connsiteX4" fmla="*/ 0 w 627263"/>
              <a:gd name="connsiteY4" fmla="*/ 313632 h 627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263" h="627263" extrusionOk="0">
                <a:moveTo>
                  <a:pt x="0" y="313632"/>
                </a:moveTo>
                <a:cubicBezTo>
                  <a:pt x="-14466" y="99977"/>
                  <a:pt x="136491" y="-47651"/>
                  <a:pt x="313632" y="0"/>
                </a:cubicBezTo>
                <a:cubicBezTo>
                  <a:pt x="447731" y="-9474"/>
                  <a:pt x="602243" y="145131"/>
                  <a:pt x="627264" y="313632"/>
                </a:cubicBezTo>
                <a:cubicBezTo>
                  <a:pt x="641831" y="517662"/>
                  <a:pt x="502101" y="620927"/>
                  <a:pt x="313632" y="627264"/>
                </a:cubicBezTo>
                <a:cubicBezTo>
                  <a:pt x="180577" y="629164"/>
                  <a:pt x="1952" y="509148"/>
                  <a:pt x="0" y="313632"/>
                </a:cubicBezTo>
                <a:close/>
              </a:path>
            </a:pathLst>
          </a:custGeom>
          <a:noFill/>
          <a:ln>
            <a:solidFill>
              <a:schemeClr val="accent4">
                <a:lumMod val="50000"/>
              </a:schemeClr>
            </a:solidFill>
            <a:extLst>
              <a:ext uri="{C807C97D-BFC1-408E-A445-0C87EB9F89A2}">
                <ask:lineSketchStyleProps xmlns:ask="http://schemas.microsoft.com/office/drawing/2018/sketchyshapes" sd="264327539">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5310633-7FB6-D691-5A62-583CE9C43ADE}"/>
                  </a:ext>
                </a:extLst>
              </p:cNvPr>
              <p:cNvSpPr txBox="1"/>
              <p:nvPr/>
            </p:nvSpPr>
            <p:spPr>
              <a:xfrm>
                <a:off x="3102864" y="2065102"/>
                <a:ext cx="5596128" cy="646331"/>
              </a:xfrm>
              <a:prstGeom prst="rect">
                <a:avLst/>
              </a:prstGeom>
              <a:noFill/>
            </p:spPr>
            <p:txBody>
              <a:bodyPr wrap="square">
                <a:spAutoFit/>
              </a:bodyPr>
              <a:lstStyle/>
              <a:p>
                <a:pPr algn="just"/>
                <a:r>
                  <a:rPr lang="en-US" sz="1200" dirty="0"/>
                  <a:t>spatial dependence reflects a situation where values observed at one location or region, say observation </a:t>
                </a:r>
                <a14:m>
                  <m:oMath xmlns:m="http://schemas.openxmlformats.org/officeDocument/2006/math">
                    <m:r>
                      <a:rPr lang="en-US" sz="1200" i="1" dirty="0" smtClean="0">
                        <a:latin typeface="Cambria Math" panose="02040503050406030204" pitchFamily="18" charset="0"/>
                      </a:rPr>
                      <m:t>𝑖</m:t>
                    </m:r>
                  </m:oMath>
                </a14:m>
                <a:r>
                  <a:rPr lang="en-US" sz="1200" dirty="0"/>
                  <a:t>, depends on the value of neighboring observations at nearby locations</a:t>
                </a:r>
                <a:endParaRPr lang="en-ID" sz="1200" dirty="0">
                  <a:latin typeface="Aptos" panose="020B0004020202020204" pitchFamily="34" charset="0"/>
                </a:endParaRPr>
              </a:p>
            </p:txBody>
          </p:sp>
        </mc:Choice>
        <mc:Fallback xmlns="">
          <p:sp>
            <p:nvSpPr>
              <p:cNvPr id="10" name="TextBox 9">
                <a:extLst>
                  <a:ext uri="{FF2B5EF4-FFF2-40B4-BE49-F238E27FC236}">
                    <a16:creationId xmlns:a16="http://schemas.microsoft.com/office/drawing/2014/main" id="{B5310633-7FB6-D691-5A62-583CE9C43ADE}"/>
                  </a:ext>
                </a:extLst>
              </p:cNvPr>
              <p:cNvSpPr txBox="1">
                <a:spLocks noRot="1" noChangeAspect="1" noMove="1" noResize="1" noEditPoints="1" noAdjustHandles="1" noChangeArrowheads="1" noChangeShapeType="1" noTextEdit="1"/>
              </p:cNvSpPr>
              <p:nvPr/>
            </p:nvSpPr>
            <p:spPr>
              <a:xfrm>
                <a:off x="3102864" y="2065102"/>
                <a:ext cx="5596128" cy="646331"/>
              </a:xfrm>
              <a:prstGeom prst="rect">
                <a:avLst/>
              </a:prstGeom>
              <a:blipFill>
                <a:blip r:embed="rId4"/>
                <a:stretch>
                  <a:fillRect t="-1887" b="-4717"/>
                </a:stretch>
              </a:blipFill>
            </p:spPr>
            <p:txBody>
              <a:bodyPr/>
              <a:lstStyle/>
              <a:p>
                <a:r>
                  <a:rPr lang="en-ID">
                    <a:noFill/>
                  </a:rPr>
                  <a:t> </a:t>
                </a:r>
              </a:p>
            </p:txBody>
          </p:sp>
        </mc:Fallback>
      </mc:AlternateContent>
      <p:sp>
        <p:nvSpPr>
          <p:cNvPr id="11" name="TextBox 10">
            <a:extLst>
              <a:ext uri="{FF2B5EF4-FFF2-40B4-BE49-F238E27FC236}">
                <a16:creationId xmlns:a16="http://schemas.microsoft.com/office/drawing/2014/main" id="{88F0E890-7A76-086A-1CE6-62D00902226B}"/>
              </a:ext>
            </a:extLst>
          </p:cNvPr>
          <p:cNvSpPr txBox="1"/>
          <p:nvPr/>
        </p:nvSpPr>
        <p:spPr>
          <a:xfrm>
            <a:off x="3749040" y="1423167"/>
            <a:ext cx="4949952" cy="461665"/>
          </a:xfrm>
          <a:prstGeom prst="rect">
            <a:avLst/>
          </a:prstGeom>
          <a:solidFill>
            <a:schemeClr val="accent1">
              <a:lumMod val="20000"/>
              <a:lumOff val="80000"/>
            </a:schemeClr>
          </a:solidFill>
        </p:spPr>
        <p:txBody>
          <a:bodyPr wrap="square">
            <a:spAutoFit/>
          </a:bodyPr>
          <a:lstStyle/>
          <a:p>
            <a:pPr algn="just"/>
            <a:r>
              <a:rPr lang="en-US" sz="1200" dirty="0">
                <a:latin typeface="Aptos" panose="020B0004020202020204" pitchFamily="34" charset="0"/>
              </a:rPr>
              <a:t>Look how the NDBI value of villages within </a:t>
            </a:r>
            <a:r>
              <a:rPr lang="en-US" sz="1200" dirty="0" err="1">
                <a:latin typeface="Aptos" panose="020B0004020202020204" pitchFamily="34" charset="0"/>
              </a:rPr>
              <a:t>Samarinda</a:t>
            </a:r>
            <a:r>
              <a:rPr lang="en-US" sz="1200" dirty="0">
                <a:latin typeface="Aptos" panose="020B0004020202020204" pitchFamily="34" charset="0"/>
              </a:rPr>
              <a:t> and Balikpapan seemed to be correlated with each other!</a:t>
            </a:r>
            <a:endParaRPr lang="en-ID" sz="1200" dirty="0">
              <a:latin typeface="Aptos" panose="020B0004020202020204" pitchFamily="34" charset="0"/>
            </a:endParaRPr>
          </a:p>
        </p:txBody>
      </p:sp>
      <p:cxnSp>
        <p:nvCxnSpPr>
          <p:cNvPr id="13" name="Connector: Curved 12">
            <a:extLst>
              <a:ext uri="{FF2B5EF4-FFF2-40B4-BE49-F238E27FC236}">
                <a16:creationId xmlns:a16="http://schemas.microsoft.com/office/drawing/2014/main" id="{F995B413-A35C-A3E2-992B-4FD972EDEB41}"/>
              </a:ext>
            </a:extLst>
          </p:cNvPr>
          <p:cNvCxnSpPr>
            <a:cxnSpLocks/>
            <a:stCxn id="2" idx="6"/>
            <a:endCxn id="11" idx="1"/>
          </p:cNvCxnSpPr>
          <p:nvPr/>
        </p:nvCxnSpPr>
        <p:spPr>
          <a:xfrm>
            <a:off x="2571887" y="1624272"/>
            <a:ext cx="1177153" cy="297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B011752C-1206-DFE2-F091-26104B52C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3530" y="3033892"/>
            <a:ext cx="3661644" cy="12974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9D65253-5E08-404E-AEFF-4351C8A1EDD5}"/>
                  </a:ext>
                </a:extLst>
              </p:cNvPr>
              <p:cNvSpPr txBox="1"/>
              <p:nvPr/>
            </p:nvSpPr>
            <p:spPr>
              <a:xfrm>
                <a:off x="3102864" y="2569926"/>
                <a:ext cx="5815584" cy="305084"/>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r>
                        <a:rPr lang="en-US" sz="1200" b="0" i="1" smtClean="0">
                          <a:latin typeface="Cambria Math" panose="02040503050406030204" pitchFamily="18" charset="0"/>
                        </a:rPr>
                        <m:t>𝑓</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e>
                      </m:d>
                      <m:r>
                        <a:rPr lang="en-US" sz="1200" b="0" i="1" smtClean="0">
                          <a:latin typeface="Cambria Math" panose="02040503050406030204" pitchFamily="18" charset="0"/>
                        </a:rPr>
                        <m:t>,    </m:t>
                      </m:r>
                      <m:r>
                        <a:rPr lang="en-US" sz="1200" b="0" i="1" smtClean="0">
                          <a:latin typeface="Cambria Math" panose="02040503050406030204" pitchFamily="18" charset="0"/>
                        </a:rPr>
                        <m:t>𝑗</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𝑖</m:t>
                      </m:r>
                    </m:oMath>
                  </m:oMathPara>
                </a14:m>
                <a:endParaRPr lang="en-ID" sz="1200" dirty="0">
                  <a:latin typeface="Aptos" panose="020B0004020202020204" pitchFamily="34" charset="0"/>
                </a:endParaRPr>
              </a:p>
            </p:txBody>
          </p:sp>
        </mc:Choice>
        <mc:Fallback xmlns="">
          <p:sp>
            <p:nvSpPr>
              <p:cNvPr id="19" name="TextBox 18">
                <a:extLst>
                  <a:ext uri="{FF2B5EF4-FFF2-40B4-BE49-F238E27FC236}">
                    <a16:creationId xmlns:a16="http://schemas.microsoft.com/office/drawing/2014/main" id="{17853B1A-0D3C-5EA4-63AE-160ACB7FE670}"/>
                  </a:ext>
                </a:extLst>
              </p:cNvPr>
              <p:cNvSpPr txBox="1">
                <a:spLocks noRot="1" noChangeAspect="1" noMove="1" noResize="1" noEditPoints="1" noAdjustHandles="1" noChangeArrowheads="1" noChangeShapeType="1" noTextEdit="1"/>
              </p:cNvSpPr>
              <p:nvPr/>
            </p:nvSpPr>
            <p:spPr>
              <a:xfrm>
                <a:off x="3102864" y="2569926"/>
                <a:ext cx="5815584" cy="305084"/>
              </a:xfrm>
              <a:prstGeom prst="rect">
                <a:avLst/>
              </a:prstGeom>
              <a:blipFill>
                <a:blip r:embed="rId6"/>
                <a:stretch>
                  <a:fillRect b="-2000"/>
                </a:stretch>
              </a:blipFill>
            </p:spPr>
            <p:txBody>
              <a:bodyPr/>
              <a:lstStyle/>
              <a:p>
                <a:r>
                  <a:rPr lang="en-ID">
                    <a:noFill/>
                  </a:rPr>
                  <a:t> </a:t>
                </a:r>
              </a:p>
            </p:txBody>
          </p:sp>
        </mc:Fallback>
      </mc:AlternateContent>
      <p:sp>
        <p:nvSpPr>
          <p:cNvPr id="20" name="Oval 19">
            <a:extLst>
              <a:ext uri="{FF2B5EF4-FFF2-40B4-BE49-F238E27FC236}">
                <a16:creationId xmlns:a16="http://schemas.microsoft.com/office/drawing/2014/main" id="{5A23EA3C-FCE4-28C0-252D-8F8047BFA69A}"/>
              </a:ext>
            </a:extLst>
          </p:cNvPr>
          <p:cNvSpPr/>
          <p:nvPr/>
        </p:nvSpPr>
        <p:spPr>
          <a:xfrm>
            <a:off x="1371600" y="2875010"/>
            <a:ext cx="573024" cy="617684"/>
          </a:xfrm>
          <a:custGeom>
            <a:avLst/>
            <a:gdLst>
              <a:gd name="connsiteX0" fmla="*/ 0 w 573024"/>
              <a:gd name="connsiteY0" fmla="*/ 308842 h 617684"/>
              <a:gd name="connsiteX1" fmla="*/ 286512 w 573024"/>
              <a:gd name="connsiteY1" fmla="*/ 0 h 617684"/>
              <a:gd name="connsiteX2" fmla="*/ 573024 w 573024"/>
              <a:gd name="connsiteY2" fmla="*/ 308842 h 617684"/>
              <a:gd name="connsiteX3" fmla="*/ 286512 w 573024"/>
              <a:gd name="connsiteY3" fmla="*/ 617684 h 617684"/>
              <a:gd name="connsiteX4" fmla="*/ 0 w 573024"/>
              <a:gd name="connsiteY4" fmla="*/ 308842 h 61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024" h="617684" extrusionOk="0">
                <a:moveTo>
                  <a:pt x="0" y="308842"/>
                </a:moveTo>
                <a:cubicBezTo>
                  <a:pt x="-14549" y="97601"/>
                  <a:pt x="125484" y="-33877"/>
                  <a:pt x="286512" y="0"/>
                </a:cubicBezTo>
                <a:cubicBezTo>
                  <a:pt x="421672" y="-5589"/>
                  <a:pt x="528649" y="146631"/>
                  <a:pt x="573024" y="308842"/>
                </a:cubicBezTo>
                <a:cubicBezTo>
                  <a:pt x="587233" y="509469"/>
                  <a:pt x="468599" y="607776"/>
                  <a:pt x="286512" y="617684"/>
                </a:cubicBezTo>
                <a:cubicBezTo>
                  <a:pt x="172100" y="619758"/>
                  <a:pt x="363" y="483555"/>
                  <a:pt x="0" y="308842"/>
                </a:cubicBezTo>
                <a:close/>
              </a:path>
            </a:pathLst>
          </a:custGeom>
          <a:noFill/>
          <a:ln>
            <a:solidFill>
              <a:schemeClr val="accent4">
                <a:lumMod val="50000"/>
              </a:schemeClr>
            </a:solidFill>
            <a:extLst>
              <a:ext uri="{C807C97D-BFC1-408E-A445-0C87EB9F89A2}">
                <ask:lineSketchStyleProps xmlns:ask="http://schemas.microsoft.com/office/drawing/2018/sketchyshapes" sd="264327539">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1" name="Connector: Curved 20">
            <a:extLst>
              <a:ext uri="{FF2B5EF4-FFF2-40B4-BE49-F238E27FC236}">
                <a16:creationId xmlns:a16="http://schemas.microsoft.com/office/drawing/2014/main" id="{50D67C8A-EF1B-469A-69DE-E57EE7227664}"/>
              </a:ext>
            </a:extLst>
          </p:cNvPr>
          <p:cNvCxnSpPr>
            <a:cxnSpLocks/>
            <a:stCxn id="20" idx="6"/>
            <a:endCxn id="11" idx="1"/>
          </p:cNvCxnSpPr>
          <p:nvPr/>
        </p:nvCxnSpPr>
        <p:spPr>
          <a:xfrm flipV="1">
            <a:off x="1944624" y="1654000"/>
            <a:ext cx="1804416" cy="152985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7584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31249AEC-50AF-155A-6678-0AF47D3F6BE9}"/>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4218A73F-BAD4-4D96-2FA8-8332DE27E108}"/>
              </a:ext>
            </a:extLst>
          </p:cNvPr>
          <p:cNvSpPr txBox="1">
            <a:spLocks noGrp="1"/>
          </p:cNvSpPr>
          <p:nvPr>
            <p:ph type="title"/>
          </p:nvPr>
        </p:nvSpPr>
        <p:spPr>
          <a:xfrm>
            <a:off x="729450" y="170180"/>
            <a:ext cx="8414550" cy="627263"/>
          </a:xfrm>
          <a:prstGeom prst="rect">
            <a:avLst/>
          </a:prstGeom>
        </p:spPr>
        <p:txBody>
          <a:bodyPr spcFirstLastPara="1" wrap="square" lIns="91425" tIns="91425" rIns="91425" bIns="91425" anchor="ctr" anchorCtr="0">
            <a:noAutofit/>
          </a:bodyPr>
          <a:lstStyle/>
          <a:p>
            <a:pPr algn="l"/>
            <a:r>
              <a:rPr lang="en-GB" sz="2200" dirty="0"/>
              <a:t>Spatial Dependence</a:t>
            </a:r>
          </a:p>
        </p:txBody>
      </p:sp>
      <p:sp>
        <p:nvSpPr>
          <p:cNvPr id="3" name="Rectangle 2">
            <a:extLst>
              <a:ext uri="{FF2B5EF4-FFF2-40B4-BE49-F238E27FC236}">
                <a16:creationId xmlns:a16="http://schemas.microsoft.com/office/drawing/2014/main" id="{52AD66E4-582B-5B35-0A1E-718D2FB889EA}"/>
              </a:ext>
            </a:extLst>
          </p:cNvPr>
          <p:cNvSpPr/>
          <p:nvPr/>
        </p:nvSpPr>
        <p:spPr>
          <a:xfrm>
            <a:off x="316992" y="797443"/>
            <a:ext cx="8510016" cy="336413"/>
          </a:xfrm>
          <a:prstGeom prst="rect">
            <a:avLst/>
          </a:prstGeom>
          <a:no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ysClr val="windowText" lastClr="000000"/>
                </a:solidFill>
                <a:latin typeface="Aptos" panose="020B0004020202020204" pitchFamily="34" charset="0"/>
              </a:rPr>
              <a:t>Understanding the spatial behavior of a variable unlocks significant feature in our analysis! Especially, spatial distribution of an economic data.</a:t>
            </a:r>
          </a:p>
        </p:txBody>
      </p:sp>
      <p:pic>
        <p:nvPicPr>
          <p:cNvPr id="6" name="Picture 5" descr="A map of a country&#10;&#10;AI-generated content may be incorrect.">
            <a:extLst>
              <a:ext uri="{FF2B5EF4-FFF2-40B4-BE49-F238E27FC236}">
                <a16:creationId xmlns:a16="http://schemas.microsoft.com/office/drawing/2014/main" id="{A018A402-149A-75C2-D08D-3E86580CDB09}"/>
              </a:ext>
            </a:extLst>
          </p:cNvPr>
          <p:cNvPicPr>
            <a:picLocks noChangeAspect="1"/>
          </p:cNvPicPr>
          <p:nvPr/>
        </p:nvPicPr>
        <p:blipFill>
          <a:blip r:embed="rId3"/>
          <a:srcRect l="26709" r="20970"/>
          <a:stretch/>
        </p:blipFill>
        <p:spPr>
          <a:xfrm>
            <a:off x="2975689" y="1424706"/>
            <a:ext cx="2406232" cy="3449256"/>
          </a:xfrm>
          <a:prstGeom prst="rect">
            <a:avLst/>
          </a:prstGeom>
        </p:spPr>
      </p:pic>
      <p:pic>
        <p:nvPicPr>
          <p:cNvPr id="9" name="Picture 8" descr="A map of different colored areas&#10;&#10;AI-generated content may be incorrect.">
            <a:extLst>
              <a:ext uri="{FF2B5EF4-FFF2-40B4-BE49-F238E27FC236}">
                <a16:creationId xmlns:a16="http://schemas.microsoft.com/office/drawing/2014/main" id="{D2C0E878-E8AF-489A-68D3-FF582E508510}"/>
              </a:ext>
            </a:extLst>
          </p:cNvPr>
          <p:cNvPicPr>
            <a:picLocks noChangeAspect="1"/>
          </p:cNvPicPr>
          <p:nvPr/>
        </p:nvPicPr>
        <p:blipFill>
          <a:blip r:embed="rId4"/>
          <a:srcRect l="23333" r="16751"/>
          <a:stretch/>
        </p:blipFill>
        <p:spPr>
          <a:xfrm>
            <a:off x="220165" y="1424706"/>
            <a:ext cx="2755524" cy="3449256"/>
          </a:xfrm>
          <a:prstGeom prst="rect">
            <a:avLst/>
          </a:prstGeom>
        </p:spPr>
      </p:pic>
      <p:pic>
        <p:nvPicPr>
          <p:cNvPr id="14" name="Picture 13" descr="A map of the state of ethiopia&#10;&#10;AI-generated content may be incorrect.">
            <a:extLst>
              <a:ext uri="{FF2B5EF4-FFF2-40B4-BE49-F238E27FC236}">
                <a16:creationId xmlns:a16="http://schemas.microsoft.com/office/drawing/2014/main" id="{5E83FF9E-574F-7729-D53F-36850DE8BF21}"/>
              </a:ext>
            </a:extLst>
          </p:cNvPr>
          <p:cNvPicPr>
            <a:picLocks noChangeAspect="1"/>
          </p:cNvPicPr>
          <p:nvPr/>
        </p:nvPicPr>
        <p:blipFill>
          <a:blip r:embed="rId5"/>
          <a:stretch>
            <a:fillRect/>
          </a:stretch>
        </p:blipFill>
        <p:spPr>
          <a:xfrm>
            <a:off x="5381921" y="1527857"/>
            <a:ext cx="3356965" cy="2544115"/>
          </a:xfrm>
          <a:prstGeom prst="rect">
            <a:avLst/>
          </a:prstGeom>
        </p:spPr>
      </p:pic>
    </p:spTree>
    <p:extLst>
      <p:ext uri="{BB962C8B-B14F-4D97-AF65-F5344CB8AC3E}">
        <p14:creationId xmlns:p14="http://schemas.microsoft.com/office/powerpoint/2010/main" val="1009380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1D0B58FD-AA99-E83E-DF42-F59FDC55D3DD}"/>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D557C13A-DFFA-FEF2-3F50-72C16AA710AD}"/>
              </a:ext>
            </a:extLst>
          </p:cNvPr>
          <p:cNvSpPr txBox="1">
            <a:spLocks noGrp="1"/>
          </p:cNvSpPr>
          <p:nvPr>
            <p:ph type="title"/>
          </p:nvPr>
        </p:nvSpPr>
        <p:spPr>
          <a:xfrm>
            <a:off x="729450" y="170180"/>
            <a:ext cx="8414550" cy="627263"/>
          </a:xfrm>
          <a:prstGeom prst="rect">
            <a:avLst/>
          </a:prstGeom>
        </p:spPr>
        <p:txBody>
          <a:bodyPr spcFirstLastPara="1" wrap="square" lIns="91425" tIns="91425" rIns="91425" bIns="91425" anchor="ctr" anchorCtr="0">
            <a:noAutofit/>
          </a:bodyPr>
          <a:lstStyle/>
          <a:p>
            <a:pPr algn="l"/>
            <a:r>
              <a:rPr lang="en-GB" sz="2200" dirty="0"/>
              <a:t>Neighbourhood System: Spatial Weight Matrix</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2799A26-37D6-172B-2B08-7DF591E540CB}"/>
                  </a:ext>
                </a:extLst>
              </p:cNvPr>
              <p:cNvSpPr/>
              <p:nvPr/>
            </p:nvSpPr>
            <p:spPr>
              <a:xfrm>
                <a:off x="316992" y="797443"/>
                <a:ext cx="8510016" cy="929737"/>
              </a:xfrm>
              <a:prstGeom prst="rect">
                <a:avLst/>
              </a:prstGeom>
              <a:no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solidFill>
                      <a:sysClr val="windowText" lastClr="000000"/>
                    </a:solidFill>
                    <a:latin typeface="Aptos" panose="020B0004020202020204" pitchFamily="34" charset="0"/>
                  </a:rPr>
                  <a:t>Let </a:t>
                </a:r>
                <a14:m>
                  <m:oMath xmlns:m="http://schemas.openxmlformats.org/officeDocument/2006/math">
                    <m:r>
                      <a:rPr lang="en-US" sz="1600" b="0" i="1" smtClean="0">
                        <a:solidFill>
                          <a:sysClr val="windowText" lastClr="000000"/>
                        </a:solidFill>
                        <a:latin typeface="Cambria Math" panose="02040503050406030204" pitchFamily="18" charset="0"/>
                      </a:rPr>
                      <m:t>𝑛</m:t>
                    </m:r>
                  </m:oMath>
                </a14:m>
                <a:r>
                  <a:rPr lang="en-US" sz="1600" dirty="0">
                    <a:solidFill>
                      <a:sysClr val="windowText" lastClr="000000"/>
                    </a:solidFill>
                    <a:latin typeface="Aptos" panose="020B0004020202020204" pitchFamily="34" charset="0"/>
                  </a:rPr>
                  <a:t> be the number of spatial units. The spatial weight matrix, </a:t>
                </a:r>
                <a14:m>
                  <m:oMath xmlns:m="http://schemas.openxmlformats.org/officeDocument/2006/math">
                    <m:r>
                      <a:rPr lang="en-US" sz="1600" b="1" i="1" smtClean="0">
                        <a:solidFill>
                          <a:sysClr val="windowText" lastClr="000000"/>
                        </a:solidFill>
                        <a:latin typeface="Cambria Math" panose="02040503050406030204" pitchFamily="18" charset="0"/>
                      </a:rPr>
                      <m:t>𝑾</m:t>
                    </m:r>
                  </m:oMath>
                </a14:m>
                <a:r>
                  <a:rPr lang="en-US" sz="1600" dirty="0">
                    <a:solidFill>
                      <a:sysClr val="windowText" lastClr="000000"/>
                    </a:solidFill>
                    <a:latin typeface="Aptos" panose="020B0004020202020204" pitchFamily="34" charset="0"/>
                  </a:rPr>
                  <a:t>, a </a:t>
                </a:r>
                <a14:m>
                  <m:oMath xmlns:m="http://schemas.openxmlformats.org/officeDocument/2006/math">
                    <m:r>
                      <a:rPr lang="en-US" sz="1600" b="0" i="1" smtClean="0">
                        <a:solidFill>
                          <a:sysClr val="windowText" lastClr="000000"/>
                        </a:solidFill>
                        <a:latin typeface="Cambria Math" panose="02040503050406030204" pitchFamily="18" charset="0"/>
                      </a:rPr>
                      <m:t>𝑛</m:t>
                    </m:r>
                    <m:r>
                      <a:rPr lang="en-US" sz="1600" b="0" i="1" smtClean="0">
                        <a:solidFill>
                          <a:sysClr val="windowText" lastClr="000000"/>
                        </a:solidFill>
                        <a:latin typeface="Cambria Math" panose="02040503050406030204" pitchFamily="18" charset="0"/>
                      </a:rPr>
                      <m:t>×</m:t>
                    </m:r>
                    <m:r>
                      <a:rPr lang="en-US" sz="1600" b="0" i="1" smtClean="0">
                        <a:solidFill>
                          <a:sysClr val="windowText" lastClr="000000"/>
                        </a:solidFill>
                        <a:latin typeface="Cambria Math" panose="02040503050406030204" pitchFamily="18" charset="0"/>
                      </a:rPr>
                      <m:t>𝑛</m:t>
                    </m:r>
                  </m:oMath>
                </a14:m>
                <a:r>
                  <a:rPr lang="en-US" sz="1600" b="1" dirty="0">
                    <a:solidFill>
                      <a:sysClr val="windowText" lastClr="000000"/>
                    </a:solidFill>
                    <a:latin typeface="Aptos" panose="020B0004020202020204" pitchFamily="34" charset="0"/>
                  </a:rPr>
                  <a:t> </a:t>
                </a:r>
                <a:r>
                  <a:rPr lang="en-US" sz="1600" dirty="0">
                    <a:solidFill>
                      <a:sysClr val="windowText" lastClr="000000"/>
                    </a:solidFill>
                    <a:latin typeface="Aptos" panose="020B0004020202020204" pitchFamily="34" charset="0"/>
                  </a:rPr>
                  <a:t>positive symmetric and non-stochastic matrix with element </a:t>
                </a:r>
                <a14:m>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r>
                          <a:rPr lang="en-US" sz="1600" b="0" i="1" smtClean="0">
                            <a:solidFill>
                              <a:sysClr val="windowText" lastClr="000000"/>
                            </a:solidFill>
                            <a:latin typeface="Cambria Math" panose="02040503050406030204" pitchFamily="18" charset="0"/>
                          </a:rPr>
                          <m:t>𝑤</m:t>
                        </m:r>
                      </m:e>
                      <m:sub>
                        <m:r>
                          <a:rPr lang="en-US" sz="1600" b="0" i="1" smtClean="0">
                            <a:solidFill>
                              <a:sysClr val="windowText" lastClr="000000"/>
                            </a:solidFill>
                            <a:latin typeface="Cambria Math" panose="02040503050406030204" pitchFamily="18" charset="0"/>
                          </a:rPr>
                          <m:t>𝑖𝑗</m:t>
                        </m:r>
                      </m:sub>
                    </m:sSub>
                  </m:oMath>
                </a14:m>
                <a:r>
                  <a:rPr lang="en-US" sz="1600" dirty="0">
                    <a:solidFill>
                      <a:sysClr val="windowText" lastClr="000000"/>
                    </a:solidFill>
                    <a:latin typeface="Aptos" panose="020B0004020202020204" pitchFamily="34" charset="0"/>
                  </a:rPr>
                  <a:t> at location </a:t>
                </a:r>
                <a14:m>
                  <m:oMath xmlns:m="http://schemas.openxmlformats.org/officeDocument/2006/math">
                    <m:r>
                      <a:rPr lang="en-US" sz="1600" b="0" i="1" smtClean="0">
                        <a:solidFill>
                          <a:sysClr val="windowText" lastClr="000000"/>
                        </a:solidFill>
                        <a:latin typeface="Cambria Math" panose="02040503050406030204" pitchFamily="18" charset="0"/>
                      </a:rPr>
                      <m:t>𝑖</m:t>
                    </m:r>
                    <m:r>
                      <a:rPr lang="en-US" sz="1600" b="0" i="1" smtClean="0">
                        <a:solidFill>
                          <a:sysClr val="windowText" lastClr="000000"/>
                        </a:solidFill>
                        <a:latin typeface="Cambria Math" panose="02040503050406030204" pitchFamily="18" charset="0"/>
                      </a:rPr>
                      <m:t>,</m:t>
                    </m:r>
                    <m:r>
                      <a:rPr lang="en-US" sz="1600" b="0" i="1" smtClean="0">
                        <a:solidFill>
                          <a:sysClr val="windowText" lastClr="000000"/>
                        </a:solidFill>
                        <a:latin typeface="Cambria Math" panose="02040503050406030204" pitchFamily="18" charset="0"/>
                      </a:rPr>
                      <m:t>𝑗</m:t>
                    </m:r>
                  </m:oMath>
                </a14:m>
                <a:r>
                  <a:rPr lang="en-US" sz="1600" dirty="0">
                    <a:solidFill>
                      <a:sysClr val="windowText" lastClr="000000"/>
                    </a:solidFill>
                    <a:latin typeface="Aptos" panose="020B0004020202020204" pitchFamily="34" charset="0"/>
                  </a:rPr>
                  <a:t>. The values of </a:t>
                </a:r>
                <a14:m>
                  <m:oMath xmlns:m="http://schemas.openxmlformats.org/officeDocument/2006/math">
                    <m:sSub>
                      <m:sSubPr>
                        <m:ctrlPr>
                          <a:rPr lang="en-US" sz="1600" i="1">
                            <a:solidFill>
                              <a:sysClr val="windowText" lastClr="000000"/>
                            </a:solidFill>
                            <a:latin typeface="Cambria Math" panose="02040503050406030204" pitchFamily="18" charset="0"/>
                          </a:rPr>
                        </m:ctrlPr>
                      </m:sSubPr>
                      <m:e>
                        <m:r>
                          <a:rPr lang="en-US" sz="1600" i="1">
                            <a:solidFill>
                              <a:sysClr val="windowText" lastClr="000000"/>
                            </a:solidFill>
                            <a:latin typeface="Cambria Math" panose="02040503050406030204" pitchFamily="18" charset="0"/>
                          </a:rPr>
                          <m:t>𝑤</m:t>
                        </m:r>
                      </m:e>
                      <m:sub>
                        <m:r>
                          <a:rPr lang="en-US" sz="1600" i="1">
                            <a:solidFill>
                              <a:sysClr val="windowText" lastClr="000000"/>
                            </a:solidFill>
                            <a:latin typeface="Cambria Math" panose="02040503050406030204" pitchFamily="18" charset="0"/>
                          </a:rPr>
                          <m:t>𝑖𝑗</m:t>
                        </m:r>
                      </m:sub>
                    </m:sSub>
                  </m:oMath>
                </a14:m>
                <a:r>
                  <a:rPr lang="en-US" sz="1600" dirty="0">
                    <a:solidFill>
                      <a:sysClr val="windowText" lastClr="000000"/>
                    </a:solidFill>
                    <a:latin typeface="Aptos" panose="020B0004020202020204" pitchFamily="34" charset="0"/>
                  </a:rPr>
                  <a:t> are assigned by some rules which defines the spatial relations among locations.</a:t>
                </a:r>
              </a:p>
            </p:txBody>
          </p:sp>
        </mc:Choice>
        <mc:Fallback xmlns="">
          <p:sp>
            <p:nvSpPr>
              <p:cNvPr id="3" name="Rectangle 2">
                <a:extLst>
                  <a:ext uri="{FF2B5EF4-FFF2-40B4-BE49-F238E27FC236}">
                    <a16:creationId xmlns:a16="http://schemas.microsoft.com/office/drawing/2014/main" id="{42799A26-37D6-172B-2B08-7DF591E540CB}"/>
                  </a:ext>
                </a:extLst>
              </p:cNvPr>
              <p:cNvSpPr>
                <a:spLocks noRot="1" noChangeAspect="1" noMove="1" noResize="1" noEditPoints="1" noAdjustHandles="1" noChangeArrowheads="1" noChangeShapeType="1" noTextEdit="1"/>
              </p:cNvSpPr>
              <p:nvPr/>
            </p:nvSpPr>
            <p:spPr>
              <a:xfrm>
                <a:off x="316992" y="797443"/>
                <a:ext cx="8510016" cy="929737"/>
              </a:xfrm>
              <a:prstGeom prst="rect">
                <a:avLst/>
              </a:prstGeom>
              <a:blipFill>
                <a:blip r:embed="rId3"/>
                <a:stretch>
                  <a:fillRect l="-358" r="-358" b="-3947"/>
                </a:stretch>
              </a:blipFill>
              <a:ln w="9525">
                <a:noFill/>
                <a:prstDash val="sysDot"/>
              </a:ln>
            </p:spPr>
            <p:txBody>
              <a:bodyPr/>
              <a:lstStyle/>
              <a:p>
                <a:r>
                  <a:rPr lang="en-ID">
                    <a:noFill/>
                  </a:rPr>
                  <a:t> </a:t>
                </a:r>
              </a:p>
            </p:txBody>
          </p:sp>
        </mc:Fallback>
      </mc:AlternateContent>
      <p:pic>
        <p:nvPicPr>
          <p:cNvPr id="4" name="Picture 3">
            <a:extLst>
              <a:ext uri="{FF2B5EF4-FFF2-40B4-BE49-F238E27FC236}">
                <a16:creationId xmlns:a16="http://schemas.microsoft.com/office/drawing/2014/main" id="{A3AEB038-EB3E-69B2-8DFB-08AF05FE398F}"/>
              </a:ext>
            </a:extLst>
          </p:cNvPr>
          <p:cNvPicPr>
            <a:picLocks noChangeAspect="1"/>
          </p:cNvPicPr>
          <p:nvPr/>
        </p:nvPicPr>
        <p:blipFill>
          <a:blip r:embed="rId4"/>
          <a:stretch>
            <a:fillRect/>
          </a:stretch>
        </p:blipFill>
        <p:spPr>
          <a:xfrm>
            <a:off x="1236017" y="2410689"/>
            <a:ext cx="3234058" cy="1364185"/>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891BF3B-C1C2-6AA5-1D38-37CBC8291EC0}"/>
                  </a:ext>
                </a:extLst>
              </p:cNvPr>
              <p:cNvSpPr txBox="1"/>
              <p:nvPr/>
            </p:nvSpPr>
            <p:spPr>
              <a:xfrm>
                <a:off x="1802332" y="2028248"/>
                <a:ext cx="2363809" cy="278029"/>
              </a:xfrm>
              <a:prstGeom prst="rect">
                <a:avLst/>
              </a:prstGeom>
              <a:solidFill>
                <a:schemeClr val="accent1">
                  <a:lumMod val="20000"/>
                  <a:lumOff val="80000"/>
                </a:schemeClr>
              </a:solidFill>
            </p:spPr>
            <p:txBody>
              <a:bodyPr wrap="square">
                <a:spAutoFit/>
              </a:bodyPr>
              <a:lstStyle/>
              <a:p>
                <a:pPr algn="ctr"/>
                <a:r>
                  <a:rPr lang="en-US" sz="1200" dirty="0">
                    <a:latin typeface="Aptos" panose="020B0004020202020204" pitchFamily="34" charset="0"/>
                  </a:rPr>
                  <a:t> </a:t>
                </a:r>
                <a14:m>
                  <m:oMath xmlns:m="http://schemas.openxmlformats.org/officeDocument/2006/math">
                    <m:r>
                      <a:rPr lang="en-US" sz="1200" b="0" i="1" smtClean="0">
                        <a:latin typeface="Cambria Math" panose="02040503050406030204" pitchFamily="18" charset="0"/>
                      </a:rPr>
                      <m:t>𝑤</m:t>
                    </m:r>
                    <m:r>
                      <a:rPr lang="en-US" sz="1200" b="0" i="1" smtClean="0">
                        <a:latin typeface="Cambria Math" panose="02040503050406030204" pitchFamily="18" charset="0"/>
                      </a:rPr>
                      <m:t>=0</m:t>
                    </m:r>
                  </m:oMath>
                </a14:m>
                <a:r>
                  <a:rPr lang="en-ID" sz="1200" dirty="0">
                    <a:latin typeface="Aptos" panose="020B0004020202020204" pitchFamily="34" charset="0"/>
                  </a:rPr>
                  <a:t> for the diagonal elements</a:t>
                </a:r>
              </a:p>
            </p:txBody>
          </p:sp>
        </mc:Choice>
        <mc:Fallback xmlns="">
          <p:sp>
            <p:nvSpPr>
              <p:cNvPr id="2" name="TextBox 1">
                <a:extLst>
                  <a:ext uri="{FF2B5EF4-FFF2-40B4-BE49-F238E27FC236}">
                    <a16:creationId xmlns:a16="http://schemas.microsoft.com/office/drawing/2014/main" id="{B891BF3B-C1C2-6AA5-1D38-37CBC8291EC0}"/>
                  </a:ext>
                </a:extLst>
              </p:cNvPr>
              <p:cNvSpPr txBox="1">
                <a:spLocks noRot="1" noChangeAspect="1" noMove="1" noResize="1" noEditPoints="1" noAdjustHandles="1" noChangeArrowheads="1" noChangeShapeType="1" noTextEdit="1"/>
              </p:cNvSpPr>
              <p:nvPr/>
            </p:nvSpPr>
            <p:spPr>
              <a:xfrm>
                <a:off x="1802332" y="2028248"/>
                <a:ext cx="2363809" cy="278029"/>
              </a:xfrm>
              <a:prstGeom prst="rect">
                <a:avLst/>
              </a:prstGeom>
              <a:blipFill>
                <a:blip r:embed="rId5"/>
                <a:stretch>
                  <a:fillRect t="-2222" b="-17778"/>
                </a:stretch>
              </a:blipFill>
            </p:spPr>
            <p:txBody>
              <a:bodyPr/>
              <a:lstStyle/>
              <a:p>
                <a:r>
                  <a:rPr lang="en-ID">
                    <a:noFill/>
                  </a:rPr>
                  <a:t> </a:t>
                </a:r>
              </a:p>
            </p:txBody>
          </p:sp>
        </mc:Fallback>
      </mc:AlternateContent>
      <p:pic>
        <p:nvPicPr>
          <p:cNvPr id="1028" name="Picture 4">
            <a:extLst>
              <a:ext uri="{FF2B5EF4-FFF2-40B4-BE49-F238E27FC236}">
                <a16:creationId xmlns:a16="http://schemas.microsoft.com/office/drawing/2014/main" id="{3D1974A5-4972-E272-8028-92652308CC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894" r="15159" b="10962"/>
          <a:stretch>
            <a:fillRect/>
          </a:stretch>
        </p:blipFill>
        <p:spPr bwMode="auto">
          <a:xfrm>
            <a:off x="4845430" y="1960509"/>
            <a:ext cx="2230578" cy="2015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513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6527EDD3-4EC4-B500-6E33-30074F25496E}"/>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2F7FC199-FA48-AB7B-B5B6-AEEA98200BE3}"/>
              </a:ext>
            </a:extLst>
          </p:cNvPr>
          <p:cNvSpPr txBox="1">
            <a:spLocks noGrp="1"/>
          </p:cNvSpPr>
          <p:nvPr>
            <p:ph type="title"/>
          </p:nvPr>
        </p:nvSpPr>
        <p:spPr>
          <a:xfrm>
            <a:off x="729450" y="170180"/>
            <a:ext cx="8414550" cy="627263"/>
          </a:xfrm>
          <a:prstGeom prst="rect">
            <a:avLst/>
          </a:prstGeom>
        </p:spPr>
        <p:txBody>
          <a:bodyPr spcFirstLastPara="1" wrap="square" lIns="91425" tIns="91425" rIns="91425" bIns="91425" anchor="ctr" anchorCtr="0">
            <a:noAutofit/>
          </a:bodyPr>
          <a:lstStyle/>
          <a:p>
            <a:pPr algn="l"/>
            <a:r>
              <a:rPr lang="en-GB" sz="2200" dirty="0"/>
              <a:t>Neighbourhood System: Contiguity-based</a:t>
            </a:r>
          </a:p>
        </p:txBody>
      </p:sp>
      <p:sp>
        <p:nvSpPr>
          <p:cNvPr id="3" name="Rectangle 2">
            <a:extLst>
              <a:ext uri="{FF2B5EF4-FFF2-40B4-BE49-F238E27FC236}">
                <a16:creationId xmlns:a16="http://schemas.microsoft.com/office/drawing/2014/main" id="{3BE61518-62DF-E331-EF51-DCD3D7ACE3A7}"/>
              </a:ext>
            </a:extLst>
          </p:cNvPr>
          <p:cNvSpPr/>
          <p:nvPr/>
        </p:nvSpPr>
        <p:spPr>
          <a:xfrm>
            <a:off x="316992" y="716183"/>
            <a:ext cx="8510016" cy="627263"/>
          </a:xfrm>
          <a:prstGeom prst="rect">
            <a:avLst/>
          </a:prstGeom>
          <a:no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err="1">
                <a:solidFill>
                  <a:sysClr val="windowText" lastClr="000000"/>
                </a:solidFill>
                <a:latin typeface="Aptos" panose="020B0004020202020204" pitchFamily="34" charset="0"/>
              </a:rPr>
              <a:t>Neighbourhood</a:t>
            </a:r>
            <a:r>
              <a:rPr lang="en-US" sz="1200" dirty="0">
                <a:solidFill>
                  <a:sysClr val="windowText" lastClr="000000"/>
                </a:solidFill>
                <a:latin typeface="Aptos" panose="020B0004020202020204" pitchFamily="34" charset="0"/>
              </a:rPr>
              <a:t> is a set of spatial units that are considered “close” to a given unit. </a:t>
            </a:r>
            <a:r>
              <a:rPr lang="en-US" sz="1200" dirty="0" err="1">
                <a:solidFill>
                  <a:sysClr val="windowText" lastClr="000000"/>
                </a:solidFill>
                <a:latin typeface="Aptos" panose="020B0004020202020204" pitchFamily="34" charset="0"/>
              </a:rPr>
              <a:t>neighbourhood</a:t>
            </a:r>
            <a:r>
              <a:rPr lang="en-US" sz="1200" dirty="0">
                <a:solidFill>
                  <a:sysClr val="windowText" lastClr="000000"/>
                </a:solidFill>
                <a:latin typeface="Aptos" panose="020B0004020202020204" pitchFamily="34" charset="0"/>
              </a:rPr>
              <a:t> system refers to a formal way of defining which spatial units are considered “</a:t>
            </a:r>
            <a:r>
              <a:rPr lang="en-US" sz="1200" dirty="0" err="1">
                <a:solidFill>
                  <a:sysClr val="windowText" lastClr="000000"/>
                </a:solidFill>
                <a:latin typeface="Aptos" panose="020B0004020202020204" pitchFamily="34" charset="0"/>
              </a:rPr>
              <a:t>neighbours</a:t>
            </a:r>
            <a:r>
              <a:rPr lang="en-US" sz="1200" dirty="0">
                <a:solidFill>
                  <a:sysClr val="windowText" lastClr="000000"/>
                </a:solidFill>
                <a:latin typeface="Aptos" panose="020B0004020202020204" pitchFamily="34" charset="0"/>
              </a:rPr>
              <a:t>” to each other. This is crucial to assess spatial autocorrelation and find out whether close areas have similar or dissimilar values.</a:t>
            </a:r>
          </a:p>
        </p:txBody>
      </p:sp>
      <p:pic>
        <p:nvPicPr>
          <p:cNvPr id="17" name="Picture 16">
            <a:extLst>
              <a:ext uri="{FF2B5EF4-FFF2-40B4-BE49-F238E27FC236}">
                <a16:creationId xmlns:a16="http://schemas.microsoft.com/office/drawing/2014/main" id="{DB41BD1E-85C3-378C-AB24-C53BF272DFC6}"/>
              </a:ext>
            </a:extLst>
          </p:cNvPr>
          <p:cNvPicPr>
            <a:picLocks noChangeAspect="1"/>
          </p:cNvPicPr>
          <p:nvPr/>
        </p:nvPicPr>
        <p:blipFill>
          <a:blip r:embed="rId3"/>
          <a:stretch>
            <a:fillRect/>
          </a:stretch>
        </p:blipFill>
        <p:spPr>
          <a:xfrm>
            <a:off x="790372" y="1753567"/>
            <a:ext cx="1724190" cy="1701069"/>
          </a:xfrm>
          <a:prstGeom prst="rect">
            <a:avLst/>
          </a:prstGeom>
        </p:spPr>
      </p:pic>
      <p:pic>
        <p:nvPicPr>
          <p:cNvPr id="18" name="Picture 17">
            <a:extLst>
              <a:ext uri="{FF2B5EF4-FFF2-40B4-BE49-F238E27FC236}">
                <a16:creationId xmlns:a16="http://schemas.microsoft.com/office/drawing/2014/main" id="{FA9AA85E-8B69-A169-A776-E0935F5C63B0}"/>
              </a:ext>
            </a:extLst>
          </p:cNvPr>
          <p:cNvPicPr>
            <a:picLocks noChangeAspect="1"/>
          </p:cNvPicPr>
          <p:nvPr/>
        </p:nvPicPr>
        <p:blipFill>
          <a:blip r:embed="rId4"/>
          <a:stretch>
            <a:fillRect/>
          </a:stretch>
        </p:blipFill>
        <p:spPr>
          <a:xfrm>
            <a:off x="3731692" y="1753567"/>
            <a:ext cx="1724190" cy="1693643"/>
          </a:xfrm>
          <a:prstGeom prst="rect">
            <a:avLst/>
          </a:prstGeom>
        </p:spPr>
      </p:pic>
      <p:pic>
        <p:nvPicPr>
          <p:cNvPr id="19" name="Picture 18">
            <a:extLst>
              <a:ext uri="{FF2B5EF4-FFF2-40B4-BE49-F238E27FC236}">
                <a16:creationId xmlns:a16="http://schemas.microsoft.com/office/drawing/2014/main" id="{B9BF9810-892D-8A4D-C754-37D4388756BB}"/>
              </a:ext>
            </a:extLst>
          </p:cNvPr>
          <p:cNvPicPr>
            <a:picLocks noChangeAspect="1"/>
          </p:cNvPicPr>
          <p:nvPr/>
        </p:nvPicPr>
        <p:blipFill>
          <a:blip r:embed="rId4"/>
          <a:stretch>
            <a:fillRect/>
          </a:stretch>
        </p:blipFill>
        <p:spPr>
          <a:xfrm>
            <a:off x="6673012" y="1753567"/>
            <a:ext cx="1724190" cy="1693643"/>
          </a:xfrm>
          <a:prstGeom prst="rect">
            <a:avLst/>
          </a:prstGeom>
        </p:spPr>
      </p:pic>
      <p:sp>
        <p:nvSpPr>
          <p:cNvPr id="20" name="Rectangle 19">
            <a:extLst>
              <a:ext uri="{FF2B5EF4-FFF2-40B4-BE49-F238E27FC236}">
                <a16:creationId xmlns:a16="http://schemas.microsoft.com/office/drawing/2014/main" id="{B00974C4-13D5-778A-DA58-8CD4DDC5CA10}"/>
              </a:ext>
            </a:extLst>
          </p:cNvPr>
          <p:cNvSpPr/>
          <p:nvPr/>
        </p:nvSpPr>
        <p:spPr>
          <a:xfrm>
            <a:off x="362192" y="1445906"/>
            <a:ext cx="2829647" cy="25796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1" dirty="0">
                <a:solidFill>
                  <a:srgbClr val="313131"/>
                </a:solidFill>
              </a:rPr>
              <a:t>Rook</a:t>
            </a:r>
            <a:endParaRPr lang="en-ID" sz="1200" b="1" i="1" dirty="0">
              <a:solidFill>
                <a:srgbClr val="313131"/>
              </a:solidFill>
              <a:latin typeface="Courier New" panose="02070309020205020404" pitchFamily="49" charset="0"/>
              <a:cs typeface="Courier New" panose="02070309020205020404" pitchFamily="49" charset="0"/>
            </a:endParaRPr>
          </a:p>
        </p:txBody>
      </p:sp>
      <p:sp>
        <p:nvSpPr>
          <p:cNvPr id="21" name="Rectangle 20">
            <a:extLst>
              <a:ext uri="{FF2B5EF4-FFF2-40B4-BE49-F238E27FC236}">
                <a16:creationId xmlns:a16="http://schemas.microsoft.com/office/drawing/2014/main" id="{C0657AFE-C9D3-3942-1207-55C5BC0B38EE}"/>
              </a:ext>
            </a:extLst>
          </p:cNvPr>
          <p:cNvSpPr/>
          <p:nvPr/>
        </p:nvSpPr>
        <p:spPr>
          <a:xfrm>
            <a:off x="3282214" y="1445906"/>
            <a:ext cx="2788645" cy="25796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1" dirty="0">
                <a:solidFill>
                  <a:srgbClr val="313131"/>
                </a:solidFill>
              </a:rPr>
              <a:t>Queen</a:t>
            </a:r>
            <a:endParaRPr lang="en-ID" sz="1200" b="1" i="1" dirty="0">
              <a:solidFill>
                <a:srgbClr val="313131"/>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B359981A-A81C-3DBA-6BDD-8922441548E4}"/>
              </a:ext>
            </a:extLst>
          </p:cNvPr>
          <p:cNvSpPr/>
          <p:nvPr/>
        </p:nvSpPr>
        <p:spPr>
          <a:xfrm>
            <a:off x="6161234" y="1445906"/>
            <a:ext cx="2665773" cy="25796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1" dirty="0">
                <a:solidFill>
                  <a:srgbClr val="313131"/>
                </a:solidFill>
              </a:rPr>
              <a:t>Nearest </a:t>
            </a:r>
            <a:r>
              <a:rPr lang="en-US" sz="1200" b="1" i="1" dirty="0" err="1">
                <a:solidFill>
                  <a:srgbClr val="313131"/>
                </a:solidFill>
              </a:rPr>
              <a:t>Neighbours</a:t>
            </a:r>
            <a:endParaRPr lang="en-ID" sz="1200" b="1" i="1" dirty="0">
              <a:solidFill>
                <a:srgbClr val="313131"/>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42BE2F6F-7370-EDDA-0C58-3C7F251AEE55}"/>
              </a:ext>
            </a:extLst>
          </p:cNvPr>
          <p:cNvSpPr/>
          <p:nvPr/>
        </p:nvSpPr>
        <p:spPr>
          <a:xfrm>
            <a:off x="362190" y="3504475"/>
            <a:ext cx="2829647" cy="1009652"/>
          </a:xfrm>
          <a:prstGeom prst="rect">
            <a:avLst/>
          </a:prstGeom>
          <a:noFill/>
          <a:ln>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err="1">
                <a:solidFill>
                  <a:schemeClr val="bg2"/>
                </a:solidFill>
              </a:rPr>
              <a:t>Neighbours</a:t>
            </a:r>
            <a:r>
              <a:rPr lang="en-US" sz="1200" dirty="0">
                <a:solidFill>
                  <a:schemeClr val="bg2"/>
                </a:solidFill>
              </a:rPr>
              <a:t> are the four adjacent locations identified by 1’s and others are represented in 0 </a:t>
            </a:r>
          </a:p>
          <a:p>
            <a:r>
              <a:rPr lang="en-US" sz="1200" dirty="0">
                <a:solidFill>
                  <a:schemeClr val="bg2"/>
                </a:solidFill>
              </a:rPr>
              <a:t>(like Rook moves on a chess board)</a:t>
            </a:r>
            <a:endParaRPr lang="en-ID" sz="1200" b="1" dirty="0">
              <a:solidFill>
                <a:schemeClr val="bg2"/>
              </a:solidFill>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BC9CD7B2-1496-320C-8507-F34B348DC2EC}"/>
                  </a:ext>
                </a:extLst>
              </p:cNvPr>
              <p:cNvSpPr/>
              <p:nvPr/>
            </p:nvSpPr>
            <p:spPr>
              <a:xfrm>
                <a:off x="3282213" y="3504475"/>
                <a:ext cx="2788645" cy="1009652"/>
              </a:xfrm>
              <a:prstGeom prst="rect">
                <a:avLst/>
              </a:prstGeom>
              <a:noFill/>
              <a:ln>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err="1">
                    <a:solidFill>
                      <a:schemeClr val="bg2"/>
                    </a:solidFill>
                  </a:rPr>
                  <a:t>Neighbours</a:t>
                </a:r>
                <a:r>
                  <a:rPr lang="en-US" sz="1200" dirty="0">
                    <a:solidFill>
                      <a:schemeClr val="bg2"/>
                    </a:solidFill>
                  </a:rPr>
                  <a:t> are the eight points or cells surrounding </a:t>
                </a:r>
                <a14:m>
                  <m:oMath xmlns:m="http://schemas.openxmlformats.org/officeDocument/2006/math">
                    <m:r>
                      <a:rPr lang="en-US" sz="1200" i="1" dirty="0" smtClean="0">
                        <a:solidFill>
                          <a:schemeClr val="bg2"/>
                        </a:solidFill>
                        <a:latin typeface="Cambria Math" panose="02040503050406030204" pitchFamily="18" charset="0"/>
                      </a:rPr>
                      <m:t>𝑖</m:t>
                    </m:r>
                  </m:oMath>
                </a14:m>
                <a:r>
                  <a:rPr lang="en-US" sz="1200" dirty="0">
                    <a:solidFill>
                      <a:schemeClr val="bg2"/>
                    </a:solidFill>
                  </a:rPr>
                  <a:t>. (like a Queen moves on a chess board)</a:t>
                </a:r>
              </a:p>
            </p:txBody>
          </p:sp>
        </mc:Choice>
        <mc:Fallback xmlns="">
          <p:sp>
            <p:nvSpPr>
              <p:cNvPr id="24" name="Rectangle 23">
                <a:extLst>
                  <a:ext uri="{FF2B5EF4-FFF2-40B4-BE49-F238E27FC236}">
                    <a16:creationId xmlns:a16="http://schemas.microsoft.com/office/drawing/2014/main" id="{BC9CD7B2-1496-320C-8507-F34B348DC2EC}"/>
                  </a:ext>
                </a:extLst>
              </p:cNvPr>
              <p:cNvSpPr>
                <a:spLocks noRot="1" noChangeAspect="1" noMove="1" noResize="1" noEditPoints="1" noAdjustHandles="1" noChangeArrowheads="1" noChangeShapeType="1" noTextEdit="1"/>
              </p:cNvSpPr>
              <p:nvPr/>
            </p:nvSpPr>
            <p:spPr>
              <a:xfrm>
                <a:off x="3282213" y="3504475"/>
                <a:ext cx="2788645" cy="1009652"/>
              </a:xfrm>
              <a:prstGeom prst="rect">
                <a:avLst/>
              </a:prstGeom>
              <a:blipFill>
                <a:blip r:embed="rId5"/>
                <a:stretch>
                  <a:fillRect/>
                </a:stretch>
              </a:blipFill>
              <a:ln>
                <a:solidFill>
                  <a:schemeClr val="bg2"/>
                </a:solidFill>
                <a:prstDash val="sysDash"/>
              </a:ln>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3F9C849E-F530-B7C5-BD4E-25D4B82F2025}"/>
                  </a:ext>
                </a:extLst>
              </p:cNvPr>
              <p:cNvSpPr/>
              <p:nvPr/>
            </p:nvSpPr>
            <p:spPr>
              <a:xfrm>
                <a:off x="6161234" y="3504475"/>
                <a:ext cx="2665773" cy="1009652"/>
              </a:xfrm>
              <a:prstGeom prst="rect">
                <a:avLst/>
              </a:prstGeom>
              <a:noFill/>
              <a:ln>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bg2"/>
                    </a:solidFill>
                  </a:rPr>
                  <a:t>The number of nearest </a:t>
                </a:r>
                <a:r>
                  <a:rPr lang="en-US" sz="1200" dirty="0" err="1">
                    <a:solidFill>
                      <a:schemeClr val="bg2"/>
                    </a:solidFill>
                  </a:rPr>
                  <a:t>neighbours</a:t>
                </a:r>
                <a:r>
                  <a:rPr lang="en-US" sz="1200" dirty="0">
                    <a:solidFill>
                      <a:schemeClr val="bg2"/>
                    </a:solidFill>
                  </a:rPr>
                  <a:t> </a:t>
                </a:r>
                <a14:m>
                  <m:oMath xmlns:m="http://schemas.openxmlformats.org/officeDocument/2006/math">
                    <m:r>
                      <a:rPr lang="en-US" sz="1200" i="1" dirty="0" smtClean="0">
                        <a:solidFill>
                          <a:schemeClr val="bg2"/>
                        </a:solidFill>
                        <a:latin typeface="Cambria Math" panose="02040503050406030204" pitchFamily="18" charset="0"/>
                      </a:rPr>
                      <m:t>𝑘</m:t>
                    </m:r>
                    <m:r>
                      <a:rPr lang="en-US" sz="1200" i="1" dirty="0" smtClean="0">
                        <a:solidFill>
                          <a:schemeClr val="bg2"/>
                        </a:solidFill>
                        <a:latin typeface="Cambria Math" panose="02040503050406030204" pitchFamily="18" charset="0"/>
                      </a:rPr>
                      <m:t>  </m:t>
                    </m:r>
                  </m:oMath>
                </a14:m>
                <a:r>
                  <a:rPr lang="en-US" sz="1200" dirty="0">
                    <a:solidFill>
                      <a:schemeClr val="bg2"/>
                    </a:solidFill>
                  </a:rPr>
                  <a:t>is defined </a:t>
                </a:r>
                <a:r>
                  <a:rPr lang="en-US" sz="1200" i="1" dirty="0">
                    <a:solidFill>
                      <a:schemeClr val="bg2"/>
                    </a:solidFill>
                  </a:rPr>
                  <a:t>a priori</a:t>
                </a:r>
                <a:r>
                  <a:rPr lang="en-US" sz="1200" dirty="0">
                    <a:solidFill>
                      <a:schemeClr val="bg2"/>
                    </a:solidFill>
                  </a:rPr>
                  <a:t>. In the figure above, </a:t>
                </a:r>
                <a14:m>
                  <m:oMath xmlns:m="http://schemas.openxmlformats.org/officeDocument/2006/math">
                    <m:r>
                      <a:rPr lang="en-US" sz="1200" i="1" dirty="0" smtClean="0">
                        <a:solidFill>
                          <a:schemeClr val="bg2"/>
                        </a:solidFill>
                        <a:latin typeface="Cambria Math" panose="02040503050406030204" pitchFamily="18" charset="0"/>
                      </a:rPr>
                      <m:t>𝑘</m:t>
                    </m:r>
                    <m:r>
                      <a:rPr lang="en-US" sz="1200" i="1" dirty="0" smtClean="0">
                        <a:solidFill>
                          <a:schemeClr val="bg2"/>
                        </a:solidFill>
                        <a:latin typeface="Cambria Math" panose="02040503050406030204" pitchFamily="18" charset="0"/>
                      </a:rPr>
                      <m:t> = 8.</m:t>
                    </m:r>
                  </m:oMath>
                </a14:m>
                <a:endParaRPr lang="en-US" sz="1200" dirty="0">
                  <a:solidFill>
                    <a:schemeClr val="bg2"/>
                  </a:solidFill>
                </a:endParaRPr>
              </a:p>
            </p:txBody>
          </p:sp>
        </mc:Choice>
        <mc:Fallback xmlns="">
          <p:sp>
            <p:nvSpPr>
              <p:cNvPr id="25" name="Rectangle 24">
                <a:extLst>
                  <a:ext uri="{FF2B5EF4-FFF2-40B4-BE49-F238E27FC236}">
                    <a16:creationId xmlns:a16="http://schemas.microsoft.com/office/drawing/2014/main" id="{3F9C849E-F530-B7C5-BD4E-25D4B82F2025}"/>
                  </a:ext>
                </a:extLst>
              </p:cNvPr>
              <p:cNvSpPr>
                <a:spLocks noRot="1" noChangeAspect="1" noMove="1" noResize="1" noEditPoints="1" noAdjustHandles="1" noChangeArrowheads="1" noChangeShapeType="1" noTextEdit="1"/>
              </p:cNvSpPr>
              <p:nvPr/>
            </p:nvSpPr>
            <p:spPr>
              <a:xfrm>
                <a:off x="6161234" y="3504475"/>
                <a:ext cx="2665773" cy="1009652"/>
              </a:xfrm>
              <a:prstGeom prst="rect">
                <a:avLst/>
              </a:prstGeom>
              <a:blipFill>
                <a:blip r:embed="rId6"/>
                <a:stretch>
                  <a:fillRect/>
                </a:stretch>
              </a:blipFill>
              <a:ln>
                <a:solidFill>
                  <a:schemeClr val="bg2"/>
                </a:solidFill>
                <a:prstDash val="sysDash"/>
              </a:ln>
            </p:spPr>
            <p:txBody>
              <a:bodyPr/>
              <a:lstStyle/>
              <a:p>
                <a:r>
                  <a:rPr lang="en-ID">
                    <a:noFill/>
                  </a:rPr>
                  <a:t> </a:t>
                </a:r>
              </a:p>
            </p:txBody>
          </p:sp>
        </mc:Fallback>
      </mc:AlternateContent>
    </p:spTree>
    <p:extLst>
      <p:ext uri="{BB962C8B-B14F-4D97-AF65-F5344CB8AC3E}">
        <p14:creationId xmlns:p14="http://schemas.microsoft.com/office/powerpoint/2010/main" val="4059930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1E7E34A5-0F4A-7FF3-9B4D-7EB6BDBA0C29}"/>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6656217E-EC00-F2CE-9024-DFB0D29C7F78}"/>
              </a:ext>
            </a:extLst>
          </p:cNvPr>
          <p:cNvSpPr txBox="1">
            <a:spLocks noGrp="1"/>
          </p:cNvSpPr>
          <p:nvPr>
            <p:ph type="title"/>
          </p:nvPr>
        </p:nvSpPr>
        <p:spPr>
          <a:xfrm>
            <a:off x="729450" y="170180"/>
            <a:ext cx="8414550" cy="627263"/>
          </a:xfrm>
          <a:prstGeom prst="rect">
            <a:avLst/>
          </a:prstGeom>
        </p:spPr>
        <p:txBody>
          <a:bodyPr spcFirstLastPara="1" wrap="square" lIns="91425" tIns="91425" rIns="91425" bIns="91425" anchor="ctr" anchorCtr="0">
            <a:noAutofit/>
          </a:bodyPr>
          <a:lstStyle/>
          <a:p>
            <a:pPr algn="l"/>
            <a:r>
              <a:rPr lang="en-GB" sz="2200" dirty="0"/>
              <a:t>Neighbourhood System: Distance-based</a:t>
            </a:r>
          </a:p>
        </p:txBody>
      </p:sp>
      <p:sp>
        <p:nvSpPr>
          <p:cNvPr id="3" name="Rectangle 2">
            <a:extLst>
              <a:ext uri="{FF2B5EF4-FFF2-40B4-BE49-F238E27FC236}">
                <a16:creationId xmlns:a16="http://schemas.microsoft.com/office/drawing/2014/main" id="{90075F8B-FE97-BEDF-235A-754DEC0B91FF}"/>
              </a:ext>
            </a:extLst>
          </p:cNvPr>
          <p:cNvSpPr/>
          <p:nvPr/>
        </p:nvSpPr>
        <p:spPr>
          <a:xfrm>
            <a:off x="316992" y="716183"/>
            <a:ext cx="8510016" cy="627263"/>
          </a:xfrm>
          <a:prstGeom prst="rect">
            <a:avLst/>
          </a:prstGeom>
          <a:no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err="1">
                <a:solidFill>
                  <a:sysClr val="windowText" lastClr="000000"/>
                </a:solidFill>
                <a:latin typeface="Aptos" panose="020B0004020202020204" pitchFamily="34" charset="0"/>
              </a:rPr>
              <a:t>Neighbourhood</a:t>
            </a:r>
            <a:r>
              <a:rPr lang="en-US" sz="1200" dirty="0">
                <a:solidFill>
                  <a:sysClr val="windowText" lastClr="000000"/>
                </a:solidFill>
                <a:latin typeface="Aptos" panose="020B0004020202020204" pitchFamily="34" charset="0"/>
              </a:rPr>
              <a:t> is a set of spatial units that are considered “close” to a given unit. </a:t>
            </a:r>
            <a:r>
              <a:rPr lang="en-US" sz="1200" dirty="0" err="1">
                <a:solidFill>
                  <a:sysClr val="windowText" lastClr="000000"/>
                </a:solidFill>
                <a:latin typeface="Aptos" panose="020B0004020202020204" pitchFamily="34" charset="0"/>
              </a:rPr>
              <a:t>neighbourhood</a:t>
            </a:r>
            <a:r>
              <a:rPr lang="en-US" sz="1200" dirty="0">
                <a:solidFill>
                  <a:sysClr val="windowText" lastClr="000000"/>
                </a:solidFill>
                <a:latin typeface="Aptos" panose="020B0004020202020204" pitchFamily="34" charset="0"/>
              </a:rPr>
              <a:t> system refers to a formal way of defining which spatial units are considered “</a:t>
            </a:r>
            <a:r>
              <a:rPr lang="en-US" sz="1200" dirty="0" err="1">
                <a:solidFill>
                  <a:sysClr val="windowText" lastClr="000000"/>
                </a:solidFill>
                <a:latin typeface="Aptos" panose="020B0004020202020204" pitchFamily="34" charset="0"/>
              </a:rPr>
              <a:t>neighbours</a:t>
            </a:r>
            <a:r>
              <a:rPr lang="en-US" sz="1200" dirty="0">
                <a:solidFill>
                  <a:sysClr val="windowText" lastClr="000000"/>
                </a:solidFill>
                <a:latin typeface="Aptos" panose="020B0004020202020204" pitchFamily="34" charset="0"/>
              </a:rPr>
              <a:t>” to each other. This is crucial to assess spatial autocorrelation and find out whether close areas have similar or dissimilar values.</a:t>
            </a:r>
          </a:p>
        </p:txBody>
      </p:sp>
      <p:pic>
        <p:nvPicPr>
          <p:cNvPr id="9" name="Picture 8">
            <a:extLst>
              <a:ext uri="{FF2B5EF4-FFF2-40B4-BE49-F238E27FC236}">
                <a16:creationId xmlns:a16="http://schemas.microsoft.com/office/drawing/2014/main" id="{AB92F76C-4D55-A6D2-8C7B-FB2E943EF346}"/>
              </a:ext>
            </a:extLst>
          </p:cNvPr>
          <p:cNvPicPr>
            <a:picLocks noChangeAspect="1"/>
          </p:cNvPicPr>
          <p:nvPr/>
        </p:nvPicPr>
        <p:blipFill>
          <a:blip r:embed="rId3"/>
          <a:stretch>
            <a:fillRect/>
          </a:stretch>
        </p:blipFill>
        <p:spPr>
          <a:xfrm>
            <a:off x="376170" y="1800972"/>
            <a:ext cx="1878799" cy="1541556"/>
          </a:xfrm>
          <a:prstGeom prst="rect">
            <a:avLst/>
          </a:prstGeom>
        </p:spPr>
      </p:pic>
      <p:sp>
        <p:nvSpPr>
          <p:cNvPr id="13" name="Rectangle 12">
            <a:extLst>
              <a:ext uri="{FF2B5EF4-FFF2-40B4-BE49-F238E27FC236}">
                <a16:creationId xmlns:a16="http://schemas.microsoft.com/office/drawing/2014/main" id="{17D7F47D-F972-1F0A-771A-CFD8901DC614}"/>
              </a:ext>
            </a:extLst>
          </p:cNvPr>
          <p:cNvSpPr/>
          <p:nvPr/>
        </p:nvSpPr>
        <p:spPr>
          <a:xfrm>
            <a:off x="316992" y="1448042"/>
            <a:ext cx="2009847" cy="25098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solidFill>
                  <a:srgbClr val="313131"/>
                </a:solidFill>
              </a:rPr>
              <a:t>Inverse Distance</a:t>
            </a:r>
            <a:endParaRPr lang="en-ID" b="1" i="1" dirty="0">
              <a:solidFill>
                <a:srgbClr val="313131"/>
              </a:solidFill>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E515468-91BF-9DD6-66B4-4784B2867E02}"/>
                  </a:ext>
                </a:extLst>
              </p:cNvPr>
              <p:cNvSpPr/>
              <p:nvPr/>
            </p:nvSpPr>
            <p:spPr>
              <a:xfrm>
                <a:off x="304562" y="3514499"/>
                <a:ext cx="2022017" cy="1083906"/>
              </a:xfrm>
              <a:prstGeom prst="rect">
                <a:avLst/>
              </a:prstGeom>
              <a:noFill/>
              <a:ln>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bg2"/>
                    </a:solidFill>
                  </a:rPr>
                  <a:t>Neighbours are weighted by </a:t>
                </a:r>
                <a14:m>
                  <m:oMath xmlns:m="http://schemas.openxmlformats.org/officeDocument/2006/math">
                    <m:r>
                      <a:rPr lang="en-US" sz="1200" i="1" dirty="0" smtClean="0">
                        <a:solidFill>
                          <a:schemeClr val="bg2"/>
                        </a:solidFill>
                        <a:latin typeface="Cambria Math" panose="02040503050406030204" pitchFamily="18" charset="0"/>
                      </a:rPr>
                      <m:t>1/</m:t>
                    </m:r>
                    <m:sSub>
                      <m:sSubPr>
                        <m:ctrlPr>
                          <a:rPr lang="en-US" sz="1200" b="0" i="1" dirty="0" smtClean="0">
                            <a:solidFill>
                              <a:schemeClr val="bg2"/>
                            </a:solidFill>
                            <a:latin typeface="Cambria Math" panose="02040503050406030204" pitchFamily="18" charset="0"/>
                          </a:rPr>
                        </m:ctrlPr>
                      </m:sSubPr>
                      <m:e>
                        <m:r>
                          <a:rPr lang="en-US" sz="1200" i="1" dirty="0" smtClean="0">
                            <a:solidFill>
                              <a:schemeClr val="bg2"/>
                            </a:solidFill>
                            <a:latin typeface="Cambria Math" panose="02040503050406030204" pitchFamily="18" charset="0"/>
                          </a:rPr>
                          <m:t>𝑑</m:t>
                        </m:r>
                      </m:e>
                      <m:sub>
                        <m:r>
                          <a:rPr lang="en-US" sz="1200" b="0" i="1" dirty="0" smtClean="0">
                            <a:solidFill>
                              <a:schemeClr val="bg2"/>
                            </a:solidFill>
                            <a:latin typeface="Cambria Math" panose="02040503050406030204" pitchFamily="18" charset="0"/>
                          </a:rPr>
                          <m:t>𝑖𝑗</m:t>
                        </m:r>
                      </m:sub>
                    </m:sSub>
                  </m:oMath>
                </a14:m>
                <a:r>
                  <a:rPr lang="en-US" sz="1200" dirty="0">
                    <a:solidFill>
                      <a:schemeClr val="bg2"/>
                    </a:solidFill>
                  </a:rPr>
                  <a:t>, where </a:t>
                </a:r>
                <a14:m>
                  <m:oMath xmlns:m="http://schemas.openxmlformats.org/officeDocument/2006/math">
                    <m:sSub>
                      <m:sSubPr>
                        <m:ctrlPr>
                          <a:rPr lang="en-US" sz="1200" b="0" i="1" dirty="0" smtClean="0">
                            <a:solidFill>
                              <a:schemeClr val="bg2"/>
                            </a:solidFill>
                            <a:latin typeface="Cambria Math" panose="02040503050406030204" pitchFamily="18" charset="0"/>
                          </a:rPr>
                        </m:ctrlPr>
                      </m:sSubPr>
                      <m:e>
                        <m:r>
                          <a:rPr lang="en-US" sz="1200" i="1" dirty="0" smtClean="0">
                            <a:solidFill>
                              <a:schemeClr val="bg2"/>
                            </a:solidFill>
                            <a:latin typeface="Cambria Math" panose="02040503050406030204" pitchFamily="18" charset="0"/>
                          </a:rPr>
                          <m:t>𝑑</m:t>
                        </m:r>
                      </m:e>
                      <m:sub>
                        <m:r>
                          <a:rPr lang="en-US" sz="1200" b="0" i="1" dirty="0" smtClean="0">
                            <a:solidFill>
                              <a:schemeClr val="bg2"/>
                            </a:solidFill>
                            <a:latin typeface="Cambria Math" panose="02040503050406030204" pitchFamily="18" charset="0"/>
                          </a:rPr>
                          <m:t>𝑖𝑗</m:t>
                        </m:r>
                      </m:sub>
                    </m:sSub>
                    <m:r>
                      <a:rPr lang="en-US" sz="1200" i="1" dirty="0" smtClean="0">
                        <a:solidFill>
                          <a:schemeClr val="bg2"/>
                        </a:solidFill>
                        <a:latin typeface="Cambria Math" panose="02040503050406030204" pitchFamily="18" charset="0"/>
                      </a:rPr>
                      <m:t> = </m:t>
                    </m:r>
                    <m:r>
                      <a:rPr lang="en-US" sz="1200" i="1" dirty="0" smtClean="0">
                        <a:solidFill>
                          <a:schemeClr val="bg2"/>
                        </a:solidFill>
                        <a:latin typeface="Cambria Math" panose="02040503050406030204" pitchFamily="18" charset="0"/>
                      </a:rPr>
                      <m:t>𝑑𝑖𝑠𝑡𝑎𝑛𝑐𝑒</m:t>
                    </m:r>
                    <m:r>
                      <a:rPr lang="en-US" sz="1200" i="1" dirty="0" smtClean="0">
                        <a:solidFill>
                          <a:schemeClr val="bg2"/>
                        </a:solidFill>
                        <a:latin typeface="Cambria Math" panose="02040503050406030204" pitchFamily="18" charset="0"/>
                      </a:rPr>
                      <m:t> </m:t>
                    </m:r>
                  </m:oMath>
                </a14:m>
                <a:r>
                  <a:rPr lang="en-US" sz="1200" dirty="0">
                    <a:solidFill>
                      <a:schemeClr val="bg2"/>
                    </a:solidFill>
                  </a:rPr>
                  <a:t>from </a:t>
                </a:r>
                <a14:m>
                  <m:oMath xmlns:m="http://schemas.openxmlformats.org/officeDocument/2006/math">
                    <m:r>
                      <a:rPr lang="en-US" sz="1200" i="1" dirty="0" smtClean="0">
                        <a:solidFill>
                          <a:schemeClr val="bg2"/>
                        </a:solidFill>
                        <a:latin typeface="Cambria Math" panose="02040503050406030204" pitchFamily="18" charset="0"/>
                      </a:rPr>
                      <m:t>𝑖</m:t>
                    </m:r>
                  </m:oMath>
                </a14:m>
                <a:r>
                  <a:rPr lang="en-US" sz="1200" dirty="0">
                    <a:solidFill>
                      <a:schemeClr val="bg2"/>
                    </a:solidFill>
                  </a:rPr>
                  <a:t> to </a:t>
                </a:r>
                <a14:m>
                  <m:oMath xmlns:m="http://schemas.openxmlformats.org/officeDocument/2006/math">
                    <m:r>
                      <a:rPr lang="en-US" sz="1200" b="0" i="1" smtClean="0">
                        <a:solidFill>
                          <a:schemeClr val="bg2"/>
                        </a:solidFill>
                        <a:latin typeface="Cambria Math" panose="02040503050406030204" pitchFamily="18" charset="0"/>
                      </a:rPr>
                      <m:t>𝑗</m:t>
                    </m:r>
                  </m:oMath>
                </a14:m>
                <a:r>
                  <a:rPr lang="en-US" sz="1200" dirty="0">
                    <a:solidFill>
                      <a:schemeClr val="bg2"/>
                    </a:solidFill>
                  </a:rPr>
                  <a:t>.</a:t>
                </a:r>
              </a:p>
            </p:txBody>
          </p:sp>
        </mc:Choice>
        <mc:Fallback xmlns="">
          <p:sp>
            <p:nvSpPr>
              <p:cNvPr id="2" name="Rectangle 1">
                <a:extLst>
                  <a:ext uri="{FF2B5EF4-FFF2-40B4-BE49-F238E27FC236}">
                    <a16:creationId xmlns:a16="http://schemas.microsoft.com/office/drawing/2014/main" id="{BE515468-91BF-9DD6-66B4-4784B2867E02}"/>
                  </a:ext>
                </a:extLst>
              </p:cNvPr>
              <p:cNvSpPr>
                <a:spLocks noRot="1" noChangeAspect="1" noMove="1" noResize="1" noEditPoints="1" noAdjustHandles="1" noChangeArrowheads="1" noChangeShapeType="1" noTextEdit="1"/>
              </p:cNvSpPr>
              <p:nvPr/>
            </p:nvSpPr>
            <p:spPr>
              <a:xfrm>
                <a:off x="304562" y="3514499"/>
                <a:ext cx="2022017" cy="1083906"/>
              </a:xfrm>
              <a:prstGeom prst="rect">
                <a:avLst/>
              </a:prstGeom>
              <a:blipFill>
                <a:blip r:embed="rId4"/>
                <a:stretch>
                  <a:fillRect/>
                </a:stretch>
              </a:blipFill>
              <a:ln>
                <a:solidFill>
                  <a:schemeClr val="bg2"/>
                </a:solidFill>
                <a:prstDash val="sysDash"/>
              </a:ln>
            </p:spPr>
            <p:txBody>
              <a:bodyPr/>
              <a:lstStyle/>
              <a:p>
                <a:r>
                  <a:rPr lang="en-ID">
                    <a:noFill/>
                  </a:rPr>
                  <a:t> </a:t>
                </a:r>
              </a:p>
            </p:txBody>
          </p:sp>
        </mc:Fallback>
      </mc:AlternateContent>
      <p:sp>
        <p:nvSpPr>
          <p:cNvPr id="4" name="Rectangle 3">
            <a:extLst>
              <a:ext uri="{FF2B5EF4-FFF2-40B4-BE49-F238E27FC236}">
                <a16:creationId xmlns:a16="http://schemas.microsoft.com/office/drawing/2014/main" id="{CDD9FFB9-79C3-9727-50FF-8F76E880F501}"/>
              </a:ext>
            </a:extLst>
          </p:cNvPr>
          <p:cNvSpPr/>
          <p:nvPr/>
        </p:nvSpPr>
        <p:spPr>
          <a:xfrm>
            <a:off x="2523281" y="1448042"/>
            <a:ext cx="6303727" cy="250986"/>
          </a:xfrm>
          <a:prstGeom prst="rect">
            <a:avLst/>
          </a:prstGeom>
          <a:solidFill>
            <a:schemeClr val="tx1">
              <a:lumMod val="40000"/>
              <a:lumOff val="60000"/>
            </a:schemeClr>
          </a:solid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b="1" dirty="0">
                <a:solidFill>
                  <a:sysClr val="windowText" lastClr="000000"/>
                </a:solidFill>
                <a:latin typeface="Aptos" panose="020B0004020202020204" pitchFamily="34" charset="0"/>
              </a:rPr>
              <a:t>How actually distance is measured?</a:t>
            </a:r>
          </a:p>
        </p:txBody>
      </p:sp>
      <p:cxnSp>
        <p:nvCxnSpPr>
          <p:cNvPr id="6" name="Straight Connector 5">
            <a:extLst>
              <a:ext uri="{FF2B5EF4-FFF2-40B4-BE49-F238E27FC236}">
                <a16:creationId xmlns:a16="http://schemas.microsoft.com/office/drawing/2014/main" id="{A1193368-A92C-D11C-B94A-6F77B880EAA8}"/>
              </a:ext>
            </a:extLst>
          </p:cNvPr>
          <p:cNvCxnSpPr>
            <a:cxnSpLocks/>
          </p:cNvCxnSpPr>
          <p:nvPr/>
        </p:nvCxnSpPr>
        <p:spPr>
          <a:xfrm flipV="1">
            <a:off x="2442328" y="1415152"/>
            <a:ext cx="0" cy="335361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D41D225-4621-DA28-2367-51CAE99DA5B1}"/>
                  </a:ext>
                </a:extLst>
              </p:cNvPr>
              <p:cNvSpPr/>
              <p:nvPr/>
            </p:nvSpPr>
            <p:spPr>
              <a:xfrm>
                <a:off x="2557818" y="2326726"/>
                <a:ext cx="2231682" cy="514069"/>
              </a:xfrm>
              <a:prstGeom prst="rect">
                <a:avLst/>
              </a:prstGeom>
              <a:no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en-US" sz="1200" b="0" i="1" smtClean="0">
                              <a:solidFill>
                                <a:schemeClr val="bg2"/>
                              </a:solidFill>
                              <a:latin typeface="Cambria Math" panose="02040503050406030204" pitchFamily="18" charset="0"/>
                            </a:rPr>
                          </m:ctrlPr>
                        </m:sSubSupPr>
                        <m:e>
                          <m:r>
                            <a:rPr lang="en-US" sz="1200" b="0" i="1" smtClean="0">
                              <a:solidFill>
                                <a:schemeClr val="bg2"/>
                              </a:solidFill>
                              <a:latin typeface="Cambria Math" panose="02040503050406030204" pitchFamily="18" charset="0"/>
                            </a:rPr>
                            <m:t>𝑑</m:t>
                          </m:r>
                        </m:e>
                        <m:sub>
                          <m:r>
                            <a:rPr lang="en-US" sz="1200" b="0" i="1" smtClean="0">
                              <a:solidFill>
                                <a:schemeClr val="bg2"/>
                              </a:solidFill>
                              <a:latin typeface="Cambria Math" panose="02040503050406030204" pitchFamily="18" charset="0"/>
                            </a:rPr>
                            <m:t>𝑗𝑗</m:t>
                          </m:r>
                        </m:sub>
                        <m:sup>
                          <m:r>
                            <a:rPr lang="en-US" sz="1200" b="0" i="1" smtClean="0">
                              <a:solidFill>
                                <a:schemeClr val="bg2"/>
                              </a:solidFill>
                              <a:latin typeface="Cambria Math" panose="02040503050406030204" pitchFamily="18" charset="0"/>
                            </a:rPr>
                            <m:t>𝑝</m:t>
                          </m:r>
                        </m:sup>
                      </m:sSubSup>
                      <m:r>
                        <a:rPr lang="en-US" sz="1200" b="0" i="1" smtClean="0">
                          <a:solidFill>
                            <a:schemeClr val="bg2"/>
                          </a:solidFill>
                          <a:latin typeface="Cambria Math" panose="02040503050406030204" pitchFamily="18" charset="0"/>
                        </a:rPr>
                        <m:t>=</m:t>
                      </m:r>
                      <m:sSup>
                        <m:sSupPr>
                          <m:ctrlPr>
                            <a:rPr lang="en-US" sz="1200" b="0" i="1" smtClean="0">
                              <a:solidFill>
                                <a:schemeClr val="bg2"/>
                              </a:solidFill>
                              <a:latin typeface="Cambria Math" panose="02040503050406030204" pitchFamily="18" charset="0"/>
                            </a:rPr>
                          </m:ctrlPr>
                        </m:sSupPr>
                        <m:e>
                          <m:d>
                            <m:dPr>
                              <m:ctrlPr>
                                <a:rPr lang="en-US" sz="1200" b="0" i="1" smtClean="0">
                                  <a:solidFill>
                                    <a:schemeClr val="bg2"/>
                                  </a:solidFill>
                                  <a:latin typeface="Cambria Math" panose="02040503050406030204" pitchFamily="18" charset="0"/>
                                </a:rPr>
                              </m:ctrlPr>
                            </m:dPr>
                            <m:e>
                              <m:sSup>
                                <m:sSupPr>
                                  <m:ctrlPr>
                                    <a:rPr lang="en-US" sz="1200" b="0" i="1" smtClean="0">
                                      <a:solidFill>
                                        <a:schemeClr val="bg2"/>
                                      </a:solidFill>
                                      <a:latin typeface="Cambria Math" panose="02040503050406030204" pitchFamily="18" charset="0"/>
                                    </a:rPr>
                                  </m:ctrlPr>
                                </m:sSupPr>
                                <m:e>
                                  <m:d>
                                    <m:dPr>
                                      <m:begChr m:val="|"/>
                                      <m:endChr m:val="|"/>
                                      <m:ctrlPr>
                                        <a:rPr lang="en-US" sz="1200" b="0" i="1" smtClean="0">
                                          <a:solidFill>
                                            <a:schemeClr val="bg2"/>
                                          </a:solidFill>
                                          <a:latin typeface="Cambria Math" panose="02040503050406030204" pitchFamily="18" charset="0"/>
                                        </a:rPr>
                                      </m:ctrlPr>
                                    </m:dPr>
                                    <m:e>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𝑥</m:t>
                                          </m:r>
                                        </m:e>
                                        <m:sub>
                                          <m:r>
                                            <a:rPr lang="en-US" sz="1200" b="0" i="1" smtClean="0">
                                              <a:solidFill>
                                                <a:schemeClr val="bg2"/>
                                              </a:solidFill>
                                              <a:latin typeface="Cambria Math" panose="02040503050406030204" pitchFamily="18" charset="0"/>
                                            </a:rPr>
                                            <m:t>𝑖</m:t>
                                          </m:r>
                                        </m:sub>
                                      </m:sSub>
                                      <m:r>
                                        <a:rPr lang="en-US" sz="1200" b="0" i="1" smtClean="0">
                                          <a:solidFill>
                                            <a:schemeClr val="bg2"/>
                                          </a:solidFill>
                                          <a:latin typeface="Cambria Math" panose="02040503050406030204" pitchFamily="18" charset="0"/>
                                        </a:rPr>
                                        <m:t>−</m:t>
                                      </m:r>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𝑥</m:t>
                                          </m:r>
                                        </m:e>
                                        <m:sub>
                                          <m:r>
                                            <a:rPr lang="en-US" sz="1200" b="0" i="1" smtClean="0">
                                              <a:solidFill>
                                                <a:schemeClr val="bg2"/>
                                              </a:solidFill>
                                              <a:latin typeface="Cambria Math" panose="02040503050406030204" pitchFamily="18" charset="0"/>
                                            </a:rPr>
                                            <m:t>𝑗</m:t>
                                          </m:r>
                                        </m:sub>
                                      </m:sSub>
                                    </m:e>
                                  </m:d>
                                </m:e>
                                <m:sup>
                                  <m:r>
                                    <a:rPr lang="en-US" sz="1200" b="0" i="1" smtClean="0">
                                      <a:solidFill>
                                        <a:schemeClr val="bg2"/>
                                      </a:solidFill>
                                      <a:latin typeface="Cambria Math" panose="02040503050406030204" pitchFamily="18" charset="0"/>
                                    </a:rPr>
                                    <m:t>𝑝</m:t>
                                  </m:r>
                                </m:sup>
                              </m:sSup>
                              <m:r>
                                <a:rPr lang="en-US" sz="1200" b="0" i="1" smtClean="0">
                                  <a:solidFill>
                                    <a:schemeClr val="bg2"/>
                                  </a:solidFill>
                                  <a:latin typeface="Cambria Math" panose="02040503050406030204" pitchFamily="18" charset="0"/>
                                </a:rPr>
                                <m:t>+</m:t>
                              </m:r>
                              <m:sSup>
                                <m:sSupPr>
                                  <m:ctrlPr>
                                    <a:rPr lang="en-US" sz="1200" b="0" i="1" smtClean="0">
                                      <a:solidFill>
                                        <a:schemeClr val="bg2"/>
                                      </a:solidFill>
                                      <a:latin typeface="Cambria Math" panose="02040503050406030204" pitchFamily="18" charset="0"/>
                                    </a:rPr>
                                  </m:ctrlPr>
                                </m:sSupPr>
                                <m:e>
                                  <m:d>
                                    <m:dPr>
                                      <m:begChr m:val="|"/>
                                      <m:endChr m:val="|"/>
                                      <m:ctrlPr>
                                        <a:rPr lang="en-US" sz="1200" b="0" i="1" smtClean="0">
                                          <a:solidFill>
                                            <a:schemeClr val="bg2"/>
                                          </a:solidFill>
                                          <a:latin typeface="Cambria Math" panose="02040503050406030204" pitchFamily="18" charset="0"/>
                                        </a:rPr>
                                      </m:ctrlPr>
                                    </m:dPr>
                                    <m:e>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𝑦</m:t>
                                          </m:r>
                                        </m:e>
                                        <m:sub>
                                          <m:r>
                                            <a:rPr lang="en-US" sz="1200" b="0" i="1" smtClean="0">
                                              <a:solidFill>
                                                <a:schemeClr val="bg2"/>
                                              </a:solidFill>
                                              <a:latin typeface="Cambria Math" panose="02040503050406030204" pitchFamily="18" charset="0"/>
                                            </a:rPr>
                                            <m:t>𝑖</m:t>
                                          </m:r>
                                        </m:sub>
                                      </m:sSub>
                                      <m:r>
                                        <a:rPr lang="en-US" sz="1200" b="0" i="1" smtClean="0">
                                          <a:solidFill>
                                            <a:schemeClr val="bg2"/>
                                          </a:solidFill>
                                          <a:latin typeface="Cambria Math" panose="02040503050406030204" pitchFamily="18" charset="0"/>
                                        </a:rPr>
                                        <m:t>−</m:t>
                                      </m:r>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𝑦</m:t>
                                          </m:r>
                                        </m:e>
                                        <m:sub>
                                          <m:r>
                                            <a:rPr lang="en-US" sz="1200" b="0" i="1" smtClean="0">
                                              <a:solidFill>
                                                <a:schemeClr val="bg2"/>
                                              </a:solidFill>
                                              <a:latin typeface="Cambria Math" panose="02040503050406030204" pitchFamily="18" charset="0"/>
                                            </a:rPr>
                                            <m:t>𝑗</m:t>
                                          </m:r>
                                        </m:sub>
                                      </m:sSub>
                                    </m:e>
                                  </m:d>
                                </m:e>
                                <m:sup>
                                  <m:r>
                                    <a:rPr lang="en-US" sz="1200" b="0" i="1" smtClean="0">
                                      <a:solidFill>
                                        <a:schemeClr val="bg2"/>
                                      </a:solidFill>
                                      <a:latin typeface="Cambria Math" panose="02040503050406030204" pitchFamily="18" charset="0"/>
                                    </a:rPr>
                                    <m:t>𝑝</m:t>
                                  </m:r>
                                </m:sup>
                              </m:sSup>
                            </m:e>
                          </m:d>
                        </m:e>
                        <m:sup>
                          <m:f>
                            <m:fPr>
                              <m:ctrlPr>
                                <a:rPr lang="en-US" sz="1200" b="0" i="1" smtClean="0">
                                  <a:solidFill>
                                    <a:schemeClr val="bg2"/>
                                  </a:solidFill>
                                  <a:latin typeface="Cambria Math" panose="02040503050406030204" pitchFamily="18" charset="0"/>
                                </a:rPr>
                              </m:ctrlPr>
                            </m:fPr>
                            <m:num>
                              <m:r>
                                <a:rPr lang="en-US" sz="1200" b="0" i="1" smtClean="0">
                                  <a:solidFill>
                                    <a:schemeClr val="bg2"/>
                                  </a:solidFill>
                                  <a:latin typeface="Cambria Math" panose="02040503050406030204" pitchFamily="18" charset="0"/>
                                </a:rPr>
                                <m:t>1</m:t>
                              </m:r>
                            </m:num>
                            <m:den>
                              <m:r>
                                <a:rPr lang="en-US" sz="1200" b="0" i="1" smtClean="0">
                                  <a:solidFill>
                                    <a:schemeClr val="bg2"/>
                                  </a:solidFill>
                                  <a:latin typeface="Cambria Math" panose="02040503050406030204" pitchFamily="18" charset="0"/>
                                </a:rPr>
                                <m:t>𝑝</m:t>
                              </m:r>
                            </m:den>
                          </m:f>
                        </m:sup>
                      </m:sSup>
                    </m:oMath>
                  </m:oMathPara>
                </a14:m>
                <a:endParaRPr lang="en-US" sz="1200" dirty="0">
                  <a:solidFill>
                    <a:schemeClr val="bg2"/>
                  </a:solidFill>
                </a:endParaRPr>
              </a:p>
            </p:txBody>
          </p:sp>
        </mc:Choice>
        <mc:Fallback xmlns="">
          <p:sp>
            <p:nvSpPr>
              <p:cNvPr id="10" name="Rectangle 9">
                <a:extLst>
                  <a:ext uri="{FF2B5EF4-FFF2-40B4-BE49-F238E27FC236}">
                    <a16:creationId xmlns:a16="http://schemas.microsoft.com/office/drawing/2014/main" id="{6D41D225-4621-DA28-2367-51CAE99DA5B1}"/>
                  </a:ext>
                </a:extLst>
              </p:cNvPr>
              <p:cNvSpPr>
                <a:spLocks noRot="1" noChangeAspect="1" noMove="1" noResize="1" noEditPoints="1" noAdjustHandles="1" noChangeArrowheads="1" noChangeShapeType="1" noTextEdit="1"/>
              </p:cNvSpPr>
              <p:nvPr/>
            </p:nvSpPr>
            <p:spPr>
              <a:xfrm>
                <a:off x="2557818" y="2326726"/>
                <a:ext cx="2231682" cy="514069"/>
              </a:xfrm>
              <a:prstGeom prst="rect">
                <a:avLst/>
              </a:prstGeom>
              <a:blipFill>
                <a:blip r:embed="rId5"/>
                <a:stretch>
                  <a:fillRect/>
                </a:stretch>
              </a:blipFill>
              <a:ln>
                <a:noFill/>
                <a:prstDash val="sysDash"/>
              </a:ln>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A4EF887-3111-295A-46CD-A310AAFCA3F8}"/>
                  </a:ext>
                </a:extLst>
              </p:cNvPr>
              <p:cNvSpPr/>
              <p:nvPr/>
            </p:nvSpPr>
            <p:spPr>
              <a:xfrm>
                <a:off x="4707538" y="2326726"/>
                <a:ext cx="2231682" cy="514069"/>
              </a:xfrm>
              <a:prstGeom prst="rect">
                <a:avLst/>
              </a:prstGeom>
              <a:no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en-US" sz="1200" b="0" i="1" smtClean="0">
                              <a:solidFill>
                                <a:schemeClr val="bg2"/>
                              </a:solidFill>
                              <a:latin typeface="Cambria Math" panose="02040503050406030204" pitchFamily="18" charset="0"/>
                            </a:rPr>
                          </m:ctrlPr>
                        </m:sSubSupPr>
                        <m:e>
                          <m:r>
                            <a:rPr lang="en-US" sz="1200" b="0" i="1" smtClean="0">
                              <a:solidFill>
                                <a:schemeClr val="bg2"/>
                              </a:solidFill>
                              <a:latin typeface="Cambria Math" panose="02040503050406030204" pitchFamily="18" charset="0"/>
                            </a:rPr>
                            <m:t>𝑑</m:t>
                          </m:r>
                        </m:e>
                        <m:sub>
                          <m:r>
                            <a:rPr lang="en-US" sz="1200" b="0" i="1" smtClean="0">
                              <a:solidFill>
                                <a:schemeClr val="bg2"/>
                              </a:solidFill>
                              <a:latin typeface="Cambria Math" panose="02040503050406030204" pitchFamily="18" charset="0"/>
                            </a:rPr>
                            <m:t>𝑗𝑗</m:t>
                          </m:r>
                        </m:sub>
                        <m:sup>
                          <m:r>
                            <a:rPr lang="en-US" sz="1200" b="0" i="1" smtClean="0">
                              <a:solidFill>
                                <a:schemeClr val="bg2"/>
                              </a:solidFill>
                              <a:latin typeface="Cambria Math" panose="02040503050406030204" pitchFamily="18" charset="0"/>
                            </a:rPr>
                            <m:t>𝑒</m:t>
                          </m:r>
                        </m:sup>
                      </m:sSubSup>
                      <m:r>
                        <a:rPr lang="en-US" sz="1200" b="0" i="1" smtClean="0">
                          <a:solidFill>
                            <a:schemeClr val="bg2"/>
                          </a:solidFill>
                          <a:latin typeface="Cambria Math" panose="02040503050406030204" pitchFamily="18" charset="0"/>
                        </a:rPr>
                        <m:t>=</m:t>
                      </m:r>
                      <m:rad>
                        <m:radPr>
                          <m:degHide m:val="on"/>
                          <m:ctrlPr>
                            <a:rPr lang="en-US" sz="1200" b="0" i="1" smtClean="0">
                              <a:solidFill>
                                <a:schemeClr val="bg2"/>
                              </a:solidFill>
                              <a:latin typeface="Cambria Math" panose="02040503050406030204" pitchFamily="18" charset="0"/>
                            </a:rPr>
                          </m:ctrlPr>
                        </m:radPr>
                        <m:deg/>
                        <m:e>
                          <m:sSup>
                            <m:sSupPr>
                              <m:ctrlPr>
                                <a:rPr lang="en-US" sz="1200" b="0" i="1" smtClean="0">
                                  <a:solidFill>
                                    <a:schemeClr val="bg2"/>
                                  </a:solidFill>
                                  <a:latin typeface="Cambria Math" panose="02040503050406030204" pitchFamily="18" charset="0"/>
                                </a:rPr>
                              </m:ctrlPr>
                            </m:sSupPr>
                            <m:e>
                              <m:d>
                                <m:dPr>
                                  <m:ctrlPr>
                                    <a:rPr lang="en-US" sz="1200" b="0" i="1" smtClean="0">
                                      <a:solidFill>
                                        <a:schemeClr val="bg2"/>
                                      </a:solidFill>
                                      <a:latin typeface="Cambria Math" panose="02040503050406030204" pitchFamily="18" charset="0"/>
                                    </a:rPr>
                                  </m:ctrlPr>
                                </m:dPr>
                                <m:e>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𝑥</m:t>
                                      </m:r>
                                    </m:e>
                                    <m:sub>
                                      <m:r>
                                        <a:rPr lang="en-US" sz="1200" b="0" i="1" smtClean="0">
                                          <a:solidFill>
                                            <a:schemeClr val="bg2"/>
                                          </a:solidFill>
                                          <a:latin typeface="Cambria Math" panose="02040503050406030204" pitchFamily="18" charset="0"/>
                                        </a:rPr>
                                        <m:t>𝑖</m:t>
                                      </m:r>
                                    </m:sub>
                                  </m:sSub>
                                  <m:r>
                                    <a:rPr lang="en-US" sz="1200" b="0" i="1" smtClean="0">
                                      <a:solidFill>
                                        <a:schemeClr val="bg2"/>
                                      </a:solidFill>
                                      <a:latin typeface="Cambria Math" panose="02040503050406030204" pitchFamily="18" charset="0"/>
                                    </a:rPr>
                                    <m:t>−</m:t>
                                  </m:r>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𝑥</m:t>
                                      </m:r>
                                    </m:e>
                                    <m:sub>
                                      <m:r>
                                        <a:rPr lang="en-US" sz="1200" b="0" i="1" smtClean="0">
                                          <a:solidFill>
                                            <a:schemeClr val="bg2"/>
                                          </a:solidFill>
                                          <a:latin typeface="Cambria Math" panose="02040503050406030204" pitchFamily="18" charset="0"/>
                                        </a:rPr>
                                        <m:t>𝑗</m:t>
                                      </m:r>
                                    </m:sub>
                                  </m:sSub>
                                </m:e>
                              </m:d>
                            </m:e>
                            <m:sup>
                              <m:r>
                                <a:rPr lang="en-US" sz="1200" b="0" i="1" smtClean="0">
                                  <a:solidFill>
                                    <a:schemeClr val="bg2"/>
                                  </a:solidFill>
                                  <a:latin typeface="Cambria Math" panose="02040503050406030204" pitchFamily="18" charset="0"/>
                                </a:rPr>
                                <m:t>2</m:t>
                              </m:r>
                            </m:sup>
                          </m:sSup>
                          <m:r>
                            <a:rPr lang="en-US" sz="1200" b="0" i="1" smtClean="0">
                              <a:solidFill>
                                <a:schemeClr val="bg2"/>
                              </a:solidFill>
                              <a:latin typeface="Cambria Math" panose="02040503050406030204" pitchFamily="18" charset="0"/>
                            </a:rPr>
                            <m:t>+</m:t>
                          </m:r>
                          <m:sSup>
                            <m:sSupPr>
                              <m:ctrlPr>
                                <a:rPr lang="en-US" sz="1200" b="0" i="1" smtClean="0">
                                  <a:solidFill>
                                    <a:schemeClr val="bg2"/>
                                  </a:solidFill>
                                  <a:latin typeface="Cambria Math" panose="02040503050406030204" pitchFamily="18" charset="0"/>
                                </a:rPr>
                              </m:ctrlPr>
                            </m:sSupPr>
                            <m:e>
                              <m:d>
                                <m:dPr>
                                  <m:ctrlPr>
                                    <a:rPr lang="en-US" sz="1200" b="0" i="1" smtClean="0">
                                      <a:solidFill>
                                        <a:schemeClr val="bg2"/>
                                      </a:solidFill>
                                      <a:latin typeface="Cambria Math" panose="02040503050406030204" pitchFamily="18" charset="0"/>
                                    </a:rPr>
                                  </m:ctrlPr>
                                </m:dPr>
                                <m:e>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𝑦</m:t>
                                      </m:r>
                                    </m:e>
                                    <m:sub>
                                      <m:r>
                                        <a:rPr lang="en-US" sz="1200" b="0" i="1" smtClean="0">
                                          <a:solidFill>
                                            <a:schemeClr val="bg2"/>
                                          </a:solidFill>
                                          <a:latin typeface="Cambria Math" panose="02040503050406030204" pitchFamily="18" charset="0"/>
                                        </a:rPr>
                                        <m:t>𝑖</m:t>
                                      </m:r>
                                    </m:sub>
                                  </m:sSub>
                                  <m:r>
                                    <a:rPr lang="en-US" sz="1200" b="0" i="1" smtClean="0">
                                      <a:solidFill>
                                        <a:schemeClr val="bg2"/>
                                      </a:solidFill>
                                      <a:latin typeface="Cambria Math" panose="02040503050406030204" pitchFamily="18" charset="0"/>
                                    </a:rPr>
                                    <m:t>−</m:t>
                                  </m:r>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𝑦</m:t>
                                      </m:r>
                                    </m:e>
                                    <m:sub>
                                      <m:r>
                                        <a:rPr lang="en-US" sz="1200" b="0" i="1" smtClean="0">
                                          <a:solidFill>
                                            <a:schemeClr val="bg2"/>
                                          </a:solidFill>
                                          <a:latin typeface="Cambria Math" panose="02040503050406030204" pitchFamily="18" charset="0"/>
                                        </a:rPr>
                                        <m:t>𝑗</m:t>
                                      </m:r>
                                    </m:sub>
                                  </m:sSub>
                                </m:e>
                              </m:d>
                            </m:e>
                            <m:sup>
                              <m:r>
                                <a:rPr lang="en-US" sz="1200" b="0" i="1" smtClean="0">
                                  <a:solidFill>
                                    <a:schemeClr val="bg2"/>
                                  </a:solidFill>
                                  <a:latin typeface="Cambria Math" panose="02040503050406030204" pitchFamily="18" charset="0"/>
                                </a:rPr>
                                <m:t>2</m:t>
                              </m:r>
                            </m:sup>
                          </m:sSup>
                        </m:e>
                      </m:rad>
                    </m:oMath>
                  </m:oMathPara>
                </a14:m>
                <a:endParaRPr lang="en-US" sz="1200" dirty="0">
                  <a:solidFill>
                    <a:schemeClr val="bg2"/>
                  </a:solidFill>
                </a:endParaRPr>
              </a:p>
            </p:txBody>
          </p:sp>
        </mc:Choice>
        <mc:Fallback xmlns="">
          <p:sp>
            <p:nvSpPr>
              <p:cNvPr id="11" name="Rectangle 10">
                <a:extLst>
                  <a:ext uri="{FF2B5EF4-FFF2-40B4-BE49-F238E27FC236}">
                    <a16:creationId xmlns:a16="http://schemas.microsoft.com/office/drawing/2014/main" id="{7A4EF887-3111-295A-46CD-A310AAFCA3F8}"/>
                  </a:ext>
                </a:extLst>
              </p:cNvPr>
              <p:cNvSpPr>
                <a:spLocks noRot="1" noChangeAspect="1" noMove="1" noResize="1" noEditPoints="1" noAdjustHandles="1" noChangeArrowheads="1" noChangeShapeType="1" noTextEdit="1"/>
              </p:cNvSpPr>
              <p:nvPr/>
            </p:nvSpPr>
            <p:spPr>
              <a:xfrm>
                <a:off x="4707538" y="2326726"/>
                <a:ext cx="2231682" cy="514069"/>
              </a:xfrm>
              <a:prstGeom prst="rect">
                <a:avLst/>
              </a:prstGeom>
              <a:blipFill>
                <a:blip r:embed="rId6"/>
                <a:stretch>
                  <a:fillRect/>
                </a:stretch>
              </a:blipFill>
              <a:ln>
                <a:noFill/>
                <a:prstDash val="sysDash"/>
              </a:ln>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19CFBF1-4B0C-E956-6D05-EDC3EA9CA2F8}"/>
                  </a:ext>
                </a:extLst>
              </p:cNvPr>
              <p:cNvSpPr/>
              <p:nvPr/>
            </p:nvSpPr>
            <p:spPr>
              <a:xfrm>
                <a:off x="6729577" y="2295156"/>
                <a:ext cx="2231682" cy="514069"/>
              </a:xfrm>
              <a:prstGeom prst="rect">
                <a:avLst/>
              </a:prstGeom>
              <a:noFill/>
              <a:ln>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en-US" sz="1200" b="0" i="1" smtClean="0">
                              <a:solidFill>
                                <a:schemeClr val="bg2"/>
                              </a:solidFill>
                              <a:latin typeface="Cambria Math" panose="02040503050406030204" pitchFamily="18" charset="0"/>
                            </a:rPr>
                          </m:ctrlPr>
                        </m:sSubSupPr>
                        <m:e>
                          <m:r>
                            <a:rPr lang="en-US" sz="1200" b="0" i="1" smtClean="0">
                              <a:solidFill>
                                <a:schemeClr val="bg2"/>
                              </a:solidFill>
                              <a:latin typeface="Cambria Math" panose="02040503050406030204" pitchFamily="18" charset="0"/>
                            </a:rPr>
                            <m:t>𝑑</m:t>
                          </m:r>
                        </m:e>
                        <m:sub>
                          <m:r>
                            <a:rPr lang="en-US" sz="1200" b="0" i="1" smtClean="0">
                              <a:solidFill>
                                <a:schemeClr val="bg2"/>
                              </a:solidFill>
                              <a:latin typeface="Cambria Math" panose="02040503050406030204" pitchFamily="18" charset="0"/>
                            </a:rPr>
                            <m:t>𝑗𝑗</m:t>
                          </m:r>
                        </m:sub>
                        <m:sup>
                          <m:r>
                            <a:rPr lang="en-US" sz="1200" b="0" i="1" smtClean="0">
                              <a:solidFill>
                                <a:schemeClr val="bg2"/>
                              </a:solidFill>
                              <a:latin typeface="Cambria Math" panose="02040503050406030204" pitchFamily="18" charset="0"/>
                            </a:rPr>
                            <m:t>𝑚</m:t>
                          </m:r>
                        </m:sup>
                      </m:sSubSup>
                      <m:r>
                        <a:rPr lang="en-US" sz="1200" b="0" i="1" smtClean="0">
                          <a:solidFill>
                            <a:schemeClr val="bg2"/>
                          </a:solidFill>
                          <a:latin typeface="Cambria Math" panose="02040503050406030204" pitchFamily="18" charset="0"/>
                        </a:rPr>
                        <m:t>=</m:t>
                      </m:r>
                      <m:d>
                        <m:dPr>
                          <m:begChr m:val="|"/>
                          <m:endChr m:val="|"/>
                          <m:ctrlPr>
                            <a:rPr lang="en-US" sz="1200" b="0" i="1" smtClean="0">
                              <a:solidFill>
                                <a:schemeClr val="bg2"/>
                              </a:solidFill>
                              <a:latin typeface="Cambria Math" panose="02040503050406030204" pitchFamily="18" charset="0"/>
                            </a:rPr>
                          </m:ctrlPr>
                        </m:dPr>
                        <m:e>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𝑥</m:t>
                              </m:r>
                            </m:e>
                            <m:sub>
                              <m:r>
                                <a:rPr lang="en-US" sz="1200" b="0" i="1" smtClean="0">
                                  <a:solidFill>
                                    <a:schemeClr val="bg2"/>
                                  </a:solidFill>
                                  <a:latin typeface="Cambria Math" panose="02040503050406030204" pitchFamily="18" charset="0"/>
                                </a:rPr>
                                <m:t>𝑖</m:t>
                              </m:r>
                            </m:sub>
                          </m:sSub>
                          <m:r>
                            <a:rPr lang="en-US" sz="1200" b="0" i="1" smtClean="0">
                              <a:solidFill>
                                <a:schemeClr val="bg2"/>
                              </a:solidFill>
                              <a:latin typeface="Cambria Math" panose="02040503050406030204" pitchFamily="18" charset="0"/>
                            </a:rPr>
                            <m:t>−</m:t>
                          </m:r>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𝑥</m:t>
                              </m:r>
                            </m:e>
                            <m:sub>
                              <m:r>
                                <a:rPr lang="en-US" sz="1200" b="0" i="1" smtClean="0">
                                  <a:solidFill>
                                    <a:schemeClr val="bg2"/>
                                  </a:solidFill>
                                  <a:latin typeface="Cambria Math" panose="02040503050406030204" pitchFamily="18" charset="0"/>
                                </a:rPr>
                                <m:t>𝑗</m:t>
                              </m:r>
                            </m:sub>
                          </m:sSub>
                        </m:e>
                      </m:d>
                      <m:r>
                        <a:rPr lang="en-US" sz="1200" b="0" i="1" smtClean="0">
                          <a:solidFill>
                            <a:schemeClr val="bg2"/>
                          </a:solidFill>
                          <a:latin typeface="Cambria Math" panose="02040503050406030204" pitchFamily="18" charset="0"/>
                        </a:rPr>
                        <m:t>+|</m:t>
                      </m:r>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𝑦</m:t>
                          </m:r>
                        </m:e>
                        <m:sub>
                          <m:r>
                            <a:rPr lang="en-US" sz="1200" b="0" i="1" smtClean="0">
                              <a:solidFill>
                                <a:schemeClr val="bg2"/>
                              </a:solidFill>
                              <a:latin typeface="Cambria Math" panose="02040503050406030204" pitchFamily="18" charset="0"/>
                            </a:rPr>
                            <m:t>𝑖</m:t>
                          </m:r>
                        </m:sub>
                      </m:sSub>
                      <m:r>
                        <a:rPr lang="en-US" sz="1200" b="0" i="1" smtClean="0">
                          <a:solidFill>
                            <a:schemeClr val="bg2"/>
                          </a:solidFill>
                          <a:latin typeface="Cambria Math" panose="02040503050406030204" pitchFamily="18" charset="0"/>
                        </a:rPr>
                        <m:t>−</m:t>
                      </m:r>
                      <m:sSub>
                        <m:sSubPr>
                          <m:ctrlPr>
                            <a:rPr lang="en-US" sz="1200" b="0" i="1" smtClean="0">
                              <a:solidFill>
                                <a:schemeClr val="bg2"/>
                              </a:solidFill>
                              <a:latin typeface="Cambria Math" panose="02040503050406030204" pitchFamily="18" charset="0"/>
                            </a:rPr>
                          </m:ctrlPr>
                        </m:sSubPr>
                        <m:e>
                          <m:r>
                            <a:rPr lang="en-US" sz="1200" b="0" i="1" smtClean="0">
                              <a:solidFill>
                                <a:schemeClr val="bg2"/>
                              </a:solidFill>
                              <a:latin typeface="Cambria Math" panose="02040503050406030204" pitchFamily="18" charset="0"/>
                            </a:rPr>
                            <m:t>𝑦</m:t>
                          </m:r>
                        </m:e>
                        <m:sub>
                          <m:r>
                            <a:rPr lang="en-US" sz="1200" b="0" i="1" smtClean="0">
                              <a:solidFill>
                                <a:schemeClr val="bg2"/>
                              </a:solidFill>
                              <a:latin typeface="Cambria Math" panose="02040503050406030204" pitchFamily="18" charset="0"/>
                            </a:rPr>
                            <m:t>𝑗</m:t>
                          </m:r>
                        </m:sub>
                      </m:sSub>
                      <m:r>
                        <a:rPr lang="en-US" sz="1200" b="0" i="1" smtClean="0">
                          <a:solidFill>
                            <a:schemeClr val="bg2"/>
                          </a:solidFill>
                          <a:latin typeface="Cambria Math" panose="02040503050406030204" pitchFamily="18" charset="0"/>
                        </a:rPr>
                        <m:t>|</m:t>
                      </m:r>
                    </m:oMath>
                  </m:oMathPara>
                </a14:m>
                <a:endParaRPr lang="en-US" sz="1200" dirty="0">
                  <a:solidFill>
                    <a:schemeClr val="bg2"/>
                  </a:solidFill>
                </a:endParaRPr>
              </a:p>
            </p:txBody>
          </p:sp>
        </mc:Choice>
        <mc:Fallback xmlns="">
          <p:sp>
            <p:nvSpPr>
              <p:cNvPr id="12" name="Rectangle 11">
                <a:extLst>
                  <a:ext uri="{FF2B5EF4-FFF2-40B4-BE49-F238E27FC236}">
                    <a16:creationId xmlns:a16="http://schemas.microsoft.com/office/drawing/2014/main" id="{A19CFBF1-4B0C-E956-6D05-EDC3EA9CA2F8}"/>
                  </a:ext>
                </a:extLst>
              </p:cNvPr>
              <p:cNvSpPr>
                <a:spLocks noRot="1" noChangeAspect="1" noMove="1" noResize="1" noEditPoints="1" noAdjustHandles="1" noChangeArrowheads="1" noChangeShapeType="1" noTextEdit="1"/>
              </p:cNvSpPr>
              <p:nvPr/>
            </p:nvSpPr>
            <p:spPr>
              <a:xfrm>
                <a:off x="6729577" y="2295156"/>
                <a:ext cx="2231682" cy="514069"/>
              </a:xfrm>
              <a:prstGeom prst="rect">
                <a:avLst/>
              </a:prstGeom>
              <a:blipFill>
                <a:blip r:embed="rId7"/>
                <a:stretch>
                  <a:fillRect/>
                </a:stretch>
              </a:blipFill>
              <a:ln>
                <a:noFill/>
                <a:prstDash val="sysDash"/>
              </a:ln>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70DF7E9-921A-D720-3EE7-DF92E2AE2AE3}"/>
                  </a:ext>
                </a:extLst>
              </p:cNvPr>
              <p:cNvSpPr/>
              <p:nvPr/>
            </p:nvSpPr>
            <p:spPr>
              <a:xfrm>
                <a:off x="2517184" y="1749153"/>
                <a:ext cx="6318689" cy="250987"/>
              </a:xfrm>
              <a:prstGeom prst="rect">
                <a:avLst/>
              </a:prstGeom>
              <a:no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ysClr val="windowText" lastClr="000000"/>
                    </a:solidFill>
                    <a:latin typeface="Aptos" panose="020B0004020202020204" pitchFamily="34" charset="0"/>
                  </a:rPr>
                  <a:t>Let </a:t>
                </a:r>
                <a14:m>
                  <m:oMath xmlns:m="http://schemas.openxmlformats.org/officeDocument/2006/math">
                    <m:sSub>
                      <m:sSubPr>
                        <m:ctrlPr>
                          <a:rPr lang="en-US" sz="1200" b="0" i="1" smtClean="0">
                            <a:solidFill>
                              <a:sysClr val="windowText" lastClr="000000"/>
                            </a:solidFill>
                            <a:latin typeface="Cambria Math" panose="02040503050406030204" pitchFamily="18" charset="0"/>
                          </a:rPr>
                        </m:ctrlPr>
                      </m:sSubPr>
                      <m:e>
                        <m:r>
                          <a:rPr lang="en-US" sz="1200" b="0" i="1" smtClean="0">
                            <a:solidFill>
                              <a:sysClr val="windowText" lastClr="000000"/>
                            </a:solidFill>
                            <a:latin typeface="Cambria Math" panose="02040503050406030204" pitchFamily="18" charset="0"/>
                          </a:rPr>
                          <m:t>𝑥</m:t>
                        </m:r>
                      </m:e>
                      <m:sub>
                        <m:r>
                          <a:rPr lang="en-US" sz="1200" b="0" i="1" smtClean="0">
                            <a:solidFill>
                              <a:sysClr val="windowText" lastClr="000000"/>
                            </a:solidFill>
                            <a:latin typeface="Cambria Math" panose="02040503050406030204" pitchFamily="18" charset="0"/>
                          </a:rPr>
                          <m:t>𝑖</m:t>
                        </m:r>
                      </m:sub>
                    </m:sSub>
                  </m:oMath>
                </a14:m>
                <a:r>
                  <a:rPr lang="en-US" sz="1200" dirty="0">
                    <a:solidFill>
                      <a:sysClr val="windowText" lastClr="000000"/>
                    </a:solidFill>
                    <a:latin typeface="Aptos" panose="020B0004020202020204" pitchFamily="34" charset="0"/>
                  </a:rPr>
                  <a:t> and </a:t>
                </a:r>
                <a14:m>
                  <m:oMath xmlns:m="http://schemas.openxmlformats.org/officeDocument/2006/math">
                    <m:sSub>
                      <m:sSubPr>
                        <m:ctrlPr>
                          <a:rPr lang="en-US" sz="1200" b="0" i="1" smtClean="0">
                            <a:solidFill>
                              <a:sysClr val="windowText" lastClr="000000"/>
                            </a:solidFill>
                            <a:latin typeface="Cambria Math" panose="02040503050406030204" pitchFamily="18" charset="0"/>
                          </a:rPr>
                        </m:ctrlPr>
                      </m:sSubPr>
                      <m:e>
                        <m:r>
                          <a:rPr lang="en-US" sz="1200" b="0" i="1" smtClean="0">
                            <a:solidFill>
                              <a:sysClr val="windowText" lastClr="000000"/>
                            </a:solidFill>
                            <a:latin typeface="Cambria Math" panose="02040503050406030204" pitchFamily="18" charset="0"/>
                          </a:rPr>
                          <m:t>𝑥</m:t>
                        </m:r>
                      </m:e>
                      <m:sub>
                        <m:r>
                          <a:rPr lang="en-US" sz="1200" b="0" i="1" smtClean="0">
                            <a:solidFill>
                              <a:sysClr val="windowText" lastClr="000000"/>
                            </a:solidFill>
                            <a:latin typeface="Cambria Math" panose="02040503050406030204" pitchFamily="18" charset="0"/>
                          </a:rPr>
                          <m:t>𝑗</m:t>
                        </m:r>
                      </m:sub>
                    </m:sSub>
                  </m:oMath>
                </a14:m>
                <a:r>
                  <a:rPr lang="en-US" sz="1200" dirty="0">
                    <a:solidFill>
                      <a:sysClr val="windowText" lastClr="000000"/>
                    </a:solidFill>
                    <a:latin typeface="Aptos" panose="020B0004020202020204" pitchFamily="34" charset="0"/>
                  </a:rPr>
                  <a:t> be the longitude and </a:t>
                </a:r>
                <a14:m>
                  <m:oMath xmlns:m="http://schemas.openxmlformats.org/officeDocument/2006/math">
                    <m:sSub>
                      <m:sSubPr>
                        <m:ctrlPr>
                          <a:rPr lang="en-US" sz="1200" b="0" i="1" smtClean="0">
                            <a:solidFill>
                              <a:sysClr val="windowText" lastClr="000000"/>
                            </a:solidFill>
                            <a:latin typeface="Cambria Math" panose="02040503050406030204" pitchFamily="18" charset="0"/>
                          </a:rPr>
                        </m:ctrlPr>
                      </m:sSubPr>
                      <m:e>
                        <m:r>
                          <a:rPr lang="en-US" sz="1200" b="0" i="1" smtClean="0">
                            <a:solidFill>
                              <a:sysClr val="windowText" lastClr="000000"/>
                            </a:solidFill>
                            <a:latin typeface="Cambria Math" panose="02040503050406030204" pitchFamily="18" charset="0"/>
                          </a:rPr>
                          <m:t>𝑦</m:t>
                        </m:r>
                      </m:e>
                      <m:sub>
                        <m:r>
                          <a:rPr lang="en-US" sz="1200" b="0" i="1" smtClean="0">
                            <a:solidFill>
                              <a:sysClr val="windowText" lastClr="000000"/>
                            </a:solidFill>
                            <a:latin typeface="Cambria Math" panose="02040503050406030204" pitchFamily="18" charset="0"/>
                          </a:rPr>
                          <m:t>𝑖</m:t>
                        </m:r>
                      </m:sub>
                    </m:sSub>
                  </m:oMath>
                </a14:m>
                <a:r>
                  <a:rPr lang="en-US" sz="1200" dirty="0">
                    <a:solidFill>
                      <a:sysClr val="windowText" lastClr="000000"/>
                    </a:solidFill>
                    <a:latin typeface="Aptos" panose="020B0004020202020204" pitchFamily="34" charset="0"/>
                  </a:rPr>
                  <a:t> and </a:t>
                </a:r>
                <a14:m>
                  <m:oMath xmlns:m="http://schemas.openxmlformats.org/officeDocument/2006/math">
                    <m:sSub>
                      <m:sSubPr>
                        <m:ctrlPr>
                          <a:rPr lang="en-US" sz="1200" b="0" i="1" smtClean="0">
                            <a:solidFill>
                              <a:sysClr val="windowText" lastClr="000000"/>
                            </a:solidFill>
                            <a:latin typeface="Cambria Math" panose="02040503050406030204" pitchFamily="18" charset="0"/>
                          </a:rPr>
                        </m:ctrlPr>
                      </m:sSubPr>
                      <m:e>
                        <m:r>
                          <a:rPr lang="en-US" sz="1200" b="0" i="1" smtClean="0">
                            <a:solidFill>
                              <a:sysClr val="windowText" lastClr="000000"/>
                            </a:solidFill>
                            <a:latin typeface="Cambria Math" panose="02040503050406030204" pitchFamily="18" charset="0"/>
                          </a:rPr>
                          <m:t>𝑦</m:t>
                        </m:r>
                      </m:e>
                      <m:sub>
                        <m:r>
                          <a:rPr lang="en-US" sz="1200" b="0" i="1" smtClean="0">
                            <a:solidFill>
                              <a:sysClr val="windowText" lastClr="000000"/>
                            </a:solidFill>
                            <a:latin typeface="Cambria Math" panose="02040503050406030204" pitchFamily="18" charset="0"/>
                          </a:rPr>
                          <m:t>𝑗</m:t>
                        </m:r>
                      </m:sub>
                    </m:sSub>
                  </m:oMath>
                </a14:m>
                <a:r>
                  <a:rPr lang="en-US" sz="1200" dirty="0">
                    <a:solidFill>
                      <a:sysClr val="windowText" lastClr="000000"/>
                    </a:solidFill>
                    <a:latin typeface="Aptos" panose="020B0004020202020204" pitchFamily="34" charset="0"/>
                  </a:rPr>
                  <a:t> the latitude coordinates for region </a:t>
                </a:r>
                <a14:m>
                  <m:oMath xmlns:m="http://schemas.openxmlformats.org/officeDocument/2006/math">
                    <m:r>
                      <a:rPr lang="en-US" sz="1200" b="0" i="1" smtClean="0">
                        <a:solidFill>
                          <a:sysClr val="windowText" lastClr="000000"/>
                        </a:solidFill>
                        <a:latin typeface="Cambria Math" panose="02040503050406030204" pitchFamily="18" charset="0"/>
                      </a:rPr>
                      <m:t>𝑖</m:t>
                    </m:r>
                  </m:oMath>
                </a14:m>
                <a:r>
                  <a:rPr lang="en-US" sz="1200" dirty="0">
                    <a:solidFill>
                      <a:sysClr val="windowText" lastClr="000000"/>
                    </a:solidFill>
                    <a:latin typeface="Aptos" panose="020B0004020202020204" pitchFamily="34" charset="0"/>
                  </a:rPr>
                  <a:t> and </a:t>
                </a:r>
                <a14:m>
                  <m:oMath xmlns:m="http://schemas.openxmlformats.org/officeDocument/2006/math">
                    <m:r>
                      <a:rPr lang="en-US" sz="1200" b="0" i="1" smtClean="0">
                        <a:solidFill>
                          <a:sysClr val="windowText" lastClr="000000"/>
                        </a:solidFill>
                        <a:latin typeface="Cambria Math" panose="02040503050406030204" pitchFamily="18" charset="0"/>
                      </a:rPr>
                      <m:t>𝑗</m:t>
                    </m:r>
                  </m:oMath>
                </a14:m>
                <a:endParaRPr lang="en-US" sz="1200" dirty="0">
                  <a:solidFill>
                    <a:sysClr val="windowText" lastClr="000000"/>
                  </a:solidFill>
                  <a:latin typeface="Aptos" panose="020B0004020202020204" pitchFamily="34" charset="0"/>
                </a:endParaRPr>
              </a:p>
            </p:txBody>
          </p:sp>
        </mc:Choice>
        <mc:Fallback xmlns="">
          <p:sp>
            <p:nvSpPr>
              <p:cNvPr id="14" name="Rectangle 13">
                <a:extLst>
                  <a:ext uri="{FF2B5EF4-FFF2-40B4-BE49-F238E27FC236}">
                    <a16:creationId xmlns:a16="http://schemas.microsoft.com/office/drawing/2014/main" id="{E70DF7E9-921A-D720-3EE7-DF92E2AE2AE3}"/>
                  </a:ext>
                </a:extLst>
              </p:cNvPr>
              <p:cNvSpPr>
                <a:spLocks noRot="1" noChangeAspect="1" noMove="1" noResize="1" noEditPoints="1" noAdjustHandles="1" noChangeArrowheads="1" noChangeShapeType="1" noTextEdit="1"/>
              </p:cNvSpPr>
              <p:nvPr/>
            </p:nvSpPr>
            <p:spPr>
              <a:xfrm>
                <a:off x="2517184" y="1749153"/>
                <a:ext cx="6318689" cy="250987"/>
              </a:xfrm>
              <a:prstGeom prst="rect">
                <a:avLst/>
              </a:prstGeom>
              <a:blipFill>
                <a:blip r:embed="rId8"/>
                <a:stretch>
                  <a:fillRect l="-97" t="-7317" b="-24390"/>
                </a:stretch>
              </a:blipFill>
              <a:ln w="9525">
                <a:noFill/>
                <a:prstDash val="sysDot"/>
              </a:ln>
            </p:spPr>
            <p:txBody>
              <a:bodyPr/>
              <a:lstStyle/>
              <a:p>
                <a:r>
                  <a:rPr lang="en-ID">
                    <a:noFill/>
                  </a:rPr>
                  <a:t> </a:t>
                </a:r>
              </a:p>
            </p:txBody>
          </p:sp>
        </mc:Fallback>
      </mc:AlternateContent>
      <p:sp>
        <p:nvSpPr>
          <p:cNvPr id="15" name="Rectangle 14">
            <a:extLst>
              <a:ext uri="{FF2B5EF4-FFF2-40B4-BE49-F238E27FC236}">
                <a16:creationId xmlns:a16="http://schemas.microsoft.com/office/drawing/2014/main" id="{94466FC7-80E1-AE69-0A24-32B018C40DF7}"/>
              </a:ext>
            </a:extLst>
          </p:cNvPr>
          <p:cNvSpPr/>
          <p:nvPr/>
        </p:nvSpPr>
        <p:spPr>
          <a:xfrm>
            <a:off x="2570010" y="2075740"/>
            <a:ext cx="2009847" cy="25098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solidFill>
                  <a:srgbClr val="313131"/>
                </a:solidFill>
              </a:rPr>
              <a:t>Minkowski metric</a:t>
            </a:r>
            <a:endParaRPr lang="en-ID" b="1" i="1" dirty="0">
              <a:solidFill>
                <a:srgbClr val="313131"/>
              </a:solidFill>
              <a:latin typeface="Courier New" panose="02070309020205020404" pitchFamily="49" charset="0"/>
              <a:cs typeface="Courier New" panose="02070309020205020404" pitchFamily="49" charset="0"/>
            </a:endParaRPr>
          </a:p>
        </p:txBody>
      </p:sp>
      <p:sp>
        <p:nvSpPr>
          <p:cNvPr id="16" name="Rectangle 15">
            <a:extLst>
              <a:ext uri="{FF2B5EF4-FFF2-40B4-BE49-F238E27FC236}">
                <a16:creationId xmlns:a16="http://schemas.microsoft.com/office/drawing/2014/main" id="{35A7C74C-53A5-C973-8899-7881BBC0A4C2}"/>
              </a:ext>
            </a:extLst>
          </p:cNvPr>
          <p:cNvSpPr/>
          <p:nvPr/>
        </p:nvSpPr>
        <p:spPr>
          <a:xfrm>
            <a:off x="4762972" y="2070844"/>
            <a:ext cx="2009847" cy="25098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solidFill>
                  <a:srgbClr val="313131"/>
                </a:solidFill>
              </a:rPr>
              <a:t>Euclidean metric</a:t>
            </a:r>
            <a:endParaRPr lang="en-ID" b="1" i="1" dirty="0">
              <a:solidFill>
                <a:srgbClr val="313131"/>
              </a:solidFill>
              <a:latin typeface="Courier New" panose="02070309020205020404" pitchFamily="49" charset="0"/>
              <a:cs typeface="Courier New" panose="02070309020205020404" pitchFamily="49" charset="0"/>
            </a:endParaRPr>
          </a:p>
        </p:txBody>
      </p:sp>
      <p:sp>
        <p:nvSpPr>
          <p:cNvPr id="17" name="Rectangle 16">
            <a:extLst>
              <a:ext uri="{FF2B5EF4-FFF2-40B4-BE49-F238E27FC236}">
                <a16:creationId xmlns:a16="http://schemas.microsoft.com/office/drawing/2014/main" id="{96152238-01BB-ED0F-9832-4D2FB05B0C0E}"/>
              </a:ext>
            </a:extLst>
          </p:cNvPr>
          <p:cNvSpPr/>
          <p:nvPr/>
        </p:nvSpPr>
        <p:spPr>
          <a:xfrm>
            <a:off x="6903197" y="2065740"/>
            <a:ext cx="2009847" cy="25098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dirty="0">
                <a:solidFill>
                  <a:srgbClr val="313131"/>
                </a:solidFill>
              </a:rPr>
              <a:t>Manhattan metric</a:t>
            </a:r>
            <a:endParaRPr lang="en-ID" b="1" i="1" dirty="0">
              <a:solidFill>
                <a:srgbClr val="313131"/>
              </a:solidFill>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4EC81335-8F93-FE88-4031-034F56E54DBD}"/>
                  </a:ext>
                </a:extLst>
              </p:cNvPr>
              <p:cNvSpPr/>
              <p:nvPr/>
            </p:nvSpPr>
            <p:spPr>
              <a:xfrm>
                <a:off x="2523281" y="2902996"/>
                <a:ext cx="6318689" cy="544941"/>
              </a:xfrm>
              <a:prstGeom prst="rect">
                <a:avLst/>
              </a:prstGeom>
              <a:no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14:m>
                  <m:oMath xmlns:m="http://schemas.openxmlformats.org/officeDocument/2006/math">
                    <m:r>
                      <a:rPr lang="en-US" sz="1200" b="0" i="1" dirty="0" smtClean="0">
                        <a:solidFill>
                          <a:sysClr val="windowText" lastClr="000000"/>
                        </a:solidFill>
                        <a:latin typeface="Cambria Math" panose="02040503050406030204" pitchFamily="18" charset="0"/>
                      </a:rPr>
                      <m:t>𝑝</m:t>
                    </m:r>
                  </m:oMath>
                </a14:m>
                <a:r>
                  <a:rPr lang="en-US" sz="1200" dirty="0">
                    <a:solidFill>
                      <a:sysClr val="windowText" lastClr="000000"/>
                    </a:solidFill>
                    <a:latin typeface="Aptos" panose="020B0004020202020204" pitchFamily="34" charset="0"/>
                  </a:rPr>
                  <a:t> is a tuning parameter to measure distance. For simplicity:</a:t>
                </a:r>
              </a:p>
              <a:p>
                <a:pPr algn="just"/>
                <a14:m>
                  <m:oMath xmlns:m="http://schemas.openxmlformats.org/officeDocument/2006/math">
                    <m:r>
                      <a:rPr lang="en-US" sz="1200" b="0" i="1" smtClean="0">
                        <a:solidFill>
                          <a:sysClr val="windowText" lastClr="000000"/>
                        </a:solidFill>
                        <a:latin typeface="Cambria Math" panose="02040503050406030204" pitchFamily="18" charset="0"/>
                      </a:rPr>
                      <m:t>𝑝</m:t>
                    </m:r>
                    <m:r>
                      <a:rPr lang="en-US" sz="1200" b="0" i="1" smtClean="0">
                        <a:solidFill>
                          <a:sysClr val="windowText" lastClr="000000"/>
                        </a:solidFill>
                        <a:latin typeface="Cambria Math" panose="02040503050406030204" pitchFamily="18" charset="0"/>
                      </a:rPr>
                      <m:t>=2</m:t>
                    </m:r>
                  </m:oMath>
                </a14:m>
                <a:r>
                  <a:rPr lang="en-US" sz="1200" dirty="0">
                    <a:solidFill>
                      <a:sysClr val="windowText" lastClr="000000"/>
                    </a:solidFill>
                    <a:latin typeface="Aptos" panose="020B0004020202020204" pitchFamily="34" charset="0"/>
                  </a:rPr>
                  <a:t> (Euclidean) for geographic distance</a:t>
                </a:r>
              </a:p>
              <a:p>
                <a:pPr algn="just"/>
                <a14:m>
                  <m:oMath xmlns:m="http://schemas.openxmlformats.org/officeDocument/2006/math">
                    <m:r>
                      <a:rPr lang="en-US" sz="1200" b="0" i="1" smtClean="0">
                        <a:solidFill>
                          <a:sysClr val="windowText" lastClr="000000"/>
                        </a:solidFill>
                        <a:latin typeface="Cambria Math" panose="02040503050406030204" pitchFamily="18" charset="0"/>
                      </a:rPr>
                      <m:t>𝑝</m:t>
                    </m:r>
                    <m:r>
                      <a:rPr lang="en-US" sz="1200" b="0" i="1" smtClean="0">
                        <a:solidFill>
                          <a:sysClr val="windowText" lastClr="000000"/>
                        </a:solidFill>
                        <a:latin typeface="Cambria Math" panose="02040503050406030204" pitchFamily="18" charset="0"/>
                      </a:rPr>
                      <m:t>=1</m:t>
                    </m:r>
                  </m:oMath>
                </a14:m>
                <a:r>
                  <a:rPr lang="en-US" sz="1200" dirty="0">
                    <a:solidFill>
                      <a:sysClr val="windowText" lastClr="000000"/>
                    </a:solidFill>
                    <a:latin typeface="Aptos" panose="020B0004020202020204" pitchFamily="34" charset="0"/>
                  </a:rPr>
                  <a:t> (Manhattan) for grid networks</a:t>
                </a:r>
              </a:p>
            </p:txBody>
          </p:sp>
        </mc:Choice>
        <mc:Fallback xmlns="">
          <p:sp>
            <p:nvSpPr>
              <p:cNvPr id="18" name="Rectangle 17">
                <a:extLst>
                  <a:ext uri="{FF2B5EF4-FFF2-40B4-BE49-F238E27FC236}">
                    <a16:creationId xmlns:a16="http://schemas.microsoft.com/office/drawing/2014/main" id="{4EC81335-8F93-FE88-4031-034F56E54DBD}"/>
                  </a:ext>
                </a:extLst>
              </p:cNvPr>
              <p:cNvSpPr>
                <a:spLocks noRot="1" noChangeAspect="1" noMove="1" noResize="1" noEditPoints="1" noAdjustHandles="1" noChangeArrowheads="1" noChangeShapeType="1" noTextEdit="1"/>
              </p:cNvSpPr>
              <p:nvPr/>
            </p:nvSpPr>
            <p:spPr>
              <a:xfrm>
                <a:off x="2523281" y="2902996"/>
                <a:ext cx="6318689" cy="544941"/>
              </a:xfrm>
              <a:prstGeom prst="rect">
                <a:avLst/>
              </a:prstGeom>
              <a:blipFill>
                <a:blip r:embed="rId9"/>
                <a:stretch>
                  <a:fillRect t="-8889" b="-16667"/>
                </a:stretch>
              </a:blipFill>
              <a:ln w="9525">
                <a:noFill/>
                <a:prstDash val="sysDot"/>
              </a:ln>
            </p:spPr>
            <p:txBody>
              <a:bodyPr/>
              <a:lstStyle/>
              <a:p>
                <a:r>
                  <a:rPr lang="en-ID">
                    <a:noFill/>
                  </a:rPr>
                  <a:t> </a:t>
                </a:r>
              </a:p>
            </p:txBody>
          </p:sp>
        </mc:Fallback>
      </mc:AlternateContent>
      <p:cxnSp>
        <p:nvCxnSpPr>
          <p:cNvPr id="19" name="Straight Connector 18">
            <a:extLst>
              <a:ext uri="{FF2B5EF4-FFF2-40B4-BE49-F238E27FC236}">
                <a16:creationId xmlns:a16="http://schemas.microsoft.com/office/drawing/2014/main" id="{CDD37EEE-C136-C90E-50FE-1B73AE8EADAC}"/>
              </a:ext>
            </a:extLst>
          </p:cNvPr>
          <p:cNvCxnSpPr>
            <a:cxnSpLocks/>
          </p:cNvCxnSpPr>
          <p:nvPr/>
        </p:nvCxnSpPr>
        <p:spPr>
          <a:xfrm>
            <a:off x="2442328" y="3539578"/>
            <a:ext cx="6470716"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2F0B555-C6D4-48A7-BC60-DD004AD613E5}"/>
                  </a:ext>
                </a:extLst>
              </p:cNvPr>
              <p:cNvSpPr/>
              <p:nvPr/>
            </p:nvSpPr>
            <p:spPr>
              <a:xfrm>
                <a:off x="2517184" y="3622335"/>
                <a:ext cx="6318689" cy="544941"/>
              </a:xfrm>
              <a:prstGeom prst="rect">
                <a:avLst/>
              </a:prstGeom>
              <a:no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ysClr val="windowText" lastClr="000000"/>
                    </a:solidFill>
                    <a:latin typeface="Aptos" panose="020B0004020202020204" pitchFamily="34" charset="0"/>
                  </a:rPr>
                  <a:t>Choice of points (to measure </a:t>
                </a:r>
                <a14:m>
                  <m:oMath xmlns:m="http://schemas.openxmlformats.org/officeDocument/2006/math">
                    <m:r>
                      <a:rPr lang="en-US" sz="1200" b="0" i="1" smtClean="0">
                        <a:solidFill>
                          <a:sysClr val="windowText" lastClr="000000"/>
                        </a:solidFill>
                        <a:latin typeface="Cambria Math" panose="02040503050406030204" pitchFamily="18" charset="0"/>
                      </a:rPr>
                      <m:t>𝑖</m:t>
                    </m:r>
                  </m:oMath>
                </a14:m>
                <a:r>
                  <a:rPr lang="en-US" sz="1200" dirty="0">
                    <a:solidFill>
                      <a:sysClr val="windowText" lastClr="000000"/>
                    </a:solidFill>
                    <a:latin typeface="Aptos" panose="020B0004020202020204" pitchFamily="34" charset="0"/>
                  </a:rPr>
                  <a:t> to </a:t>
                </a:r>
                <a14:m>
                  <m:oMath xmlns:m="http://schemas.openxmlformats.org/officeDocument/2006/math">
                    <m:r>
                      <a:rPr lang="en-US" sz="1200" b="0" i="1" smtClean="0">
                        <a:solidFill>
                          <a:sysClr val="windowText" lastClr="000000"/>
                        </a:solidFill>
                        <a:latin typeface="Cambria Math" panose="02040503050406030204" pitchFamily="18" charset="0"/>
                      </a:rPr>
                      <m:t>𝑗</m:t>
                    </m:r>
                  </m:oMath>
                </a14:m>
                <a:r>
                  <a:rPr lang="en-US" sz="1200" dirty="0">
                    <a:solidFill>
                      <a:sysClr val="windowText" lastClr="000000"/>
                    </a:solidFill>
                    <a:latin typeface="Aptos" panose="020B0004020202020204" pitchFamily="34" charset="0"/>
                  </a:rPr>
                  <a:t>) is potentially significant and requires theoretical justification. Oftentimes people use the centroids, while sometimes they use the CBD or district’s capital area)</a:t>
                </a:r>
              </a:p>
            </p:txBody>
          </p:sp>
        </mc:Choice>
        <mc:Fallback xmlns="">
          <p:sp>
            <p:nvSpPr>
              <p:cNvPr id="25" name="Rectangle 24">
                <a:extLst>
                  <a:ext uri="{FF2B5EF4-FFF2-40B4-BE49-F238E27FC236}">
                    <a16:creationId xmlns:a16="http://schemas.microsoft.com/office/drawing/2014/main" id="{42F0B555-C6D4-48A7-BC60-DD004AD613E5}"/>
                  </a:ext>
                </a:extLst>
              </p:cNvPr>
              <p:cNvSpPr>
                <a:spLocks noRot="1" noChangeAspect="1" noMove="1" noResize="1" noEditPoints="1" noAdjustHandles="1" noChangeArrowheads="1" noChangeShapeType="1" noTextEdit="1"/>
              </p:cNvSpPr>
              <p:nvPr/>
            </p:nvSpPr>
            <p:spPr>
              <a:xfrm>
                <a:off x="2517184" y="3622335"/>
                <a:ext cx="6318689" cy="544941"/>
              </a:xfrm>
              <a:prstGeom prst="rect">
                <a:avLst/>
              </a:prstGeom>
              <a:blipFill>
                <a:blip r:embed="rId10"/>
                <a:stretch>
                  <a:fillRect l="-97" t="-8889" r="-97" b="-16667"/>
                </a:stretch>
              </a:blipFill>
              <a:ln w="9525">
                <a:noFill/>
                <a:prstDash val="sysDot"/>
              </a:ln>
            </p:spPr>
            <p:txBody>
              <a:bodyPr/>
              <a:lstStyle/>
              <a:p>
                <a:r>
                  <a:rPr lang="en-ID">
                    <a:noFill/>
                  </a:rPr>
                  <a:t> </a:t>
                </a:r>
              </a:p>
            </p:txBody>
          </p:sp>
        </mc:Fallback>
      </mc:AlternateContent>
    </p:spTree>
    <p:extLst>
      <p:ext uri="{BB962C8B-B14F-4D97-AF65-F5344CB8AC3E}">
        <p14:creationId xmlns:p14="http://schemas.microsoft.com/office/powerpoint/2010/main" val="2847713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265D0E08-D54E-8D6A-4A76-28CBC2510D05}"/>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7E7FC66D-7498-FC1B-EF8F-DB5D08092A17}"/>
              </a:ext>
            </a:extLst>
          </p:cNvPr>
          <p:cNvSpPr txBox="1">
            <a:spLocks noGrp="1"/>
          </p:cNvSpPr>
          <p:nvPr>
            <p:ph type="title"/>
          </p:nvPr>
        </p:nvSpPr>
        <p:spPr>
          <a:xfrm>
            <a:off x="729450" y="170180"/>
            <a:ext cx="7754793" cy="627263"/>
          </a:xfrm>
          <a:prstGeom prst="rect">
            <a:avLst/>
          </a:prstGeom>
        </p:spPr>
        <p:txBody>
          <a:bodyPr spcFirstLastPara="1" wrap="square" lIns="91425" tIns="91425" rIns="91425" bIns="91425" anchor="ctr" anchorCtr="0">
            <a:noAutofit/>
          </a:bodyPr>
          <a:lstStyle/>
          <a:p>
            <a:pPr algn="l"/>
            <a:r>
              <a:rPr lang="en-GB" sz="2200" dirty="0"/>
              <a:t>Neighbourhood System: Distance-based</a:t>
            </a:r>
          </a:p>
        </p:txBody>
      </p:sp>
      <p:sp>
        <p:nvSpPr>
          <p:cNvPr id="3" name="Rectangle 2">
            <a:extLst>
              <a:ext uri="{FF2B5EF4-FFF2-40B4-BE49-F238E27FC236}">
                <a16:creationId xmlns:a16="http://schemas.microsoft.com/office/drawing/2014/main" id="{58583016-5544-632C-6512-F58B38F808BE}"/>
              </a:ext>
            </a:extLst>
          </p:cNvPr>
          <p:cNvSpPr/>
          <p:nvPr/>
        </p:nvSpPr>
        <p:spPr>
          <a:xfrm>
            <a:off x="316992" y="560993"/>
            <a:ext cx="8510016" cy="325539"/>
          </a:xfrm>
          <a:prstGeom prst="rect">
            <a:avLst/>
          </a:prstGeom>
          <a:no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ysClr val="windowText" lastClr="000000"/>
                </a:solidFill>
                <a:latin typeface="Aptos" panose="020B0004020202020204" pitchFamily="34" charset="0"/>
              </a:rPr>
              <a:t>Euclidean distance is not necessarily the shortest distance if you take into account the curvature of the earth.</a:t>
            </a:r>
          </a:p>
        </p:txBody>
      </p:sp>
      <p:sp>
        <p:nvSpPr>
          <p:cNvPr id="5" name="Rectangle 4">
            <a:extLst>
              <a:ext uri="{FF2B5EF4-FFF2-40B4-BE49-F238E27FC236}">
                <a16:creationId xmlns:a16="http://schemas.microsoft.com/office/drawing/2014/main" id="{5AA5D368-A1CB-5A33-E6E7-C836C0B63A85}"/>
              </a:ext>
            </a:extLst>
          </p:cNvPr>
          <p:cNvSpPr/>
          <p:nvPr/>
        </p:nvSpPr>
        <p:spPr>
          <a:xfrm>
            <a:off x="316992" y="851459"/>
            <a:ext cx="8510015" cy="250987"/>
          </a:xfrm>
          <a:prstGeom prst="rect">
            <a:avLst/>
          </a:prstGeom>
          <a:solidFill>
            <a:schemeClr val="accent6">
              <a:lumMod val="75000"/>
            </a:schemeClr>
          </a:solid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ptos" panose="020B0004020202020204" pitchFamily="34" charset="0"/>
              </a:rPr>
              <a:t>Great Circle Distance</a:t>
            </a:r>
          </a:p>
        </p:txBody>
      </p:sp>
      <p:sp>
        <p:nvSpPr>
          <p:cNvPr id="7" name="Rectangle 6">
            <a:extLst>
              <a:ext uri="{FF2B5EF4-FFF2-40B4-BE49-F238E27FC236}">
                <a16:creationId xmlns:a16="http://schemas.microsoft.com/office/drawing/2014/main" id="{589F99BC-0F16-D951-8B19-F6F7D5382780}"/>
              </a:ext>
            </a:extLst>
          </p:cNvPr>
          <p:cNvSpPr/>
          <p:nvPr/>
        </p:nvSpPr>
        <p:spPr>
          <a:xfrm>
            <a:off x="216094" y="1245551"/>
            <a:ext cx="3252320" cy="598635"/>
          </a:xfrm>
          <a:prstGeom prst="rect">
            <a:avLst/>
          </a:prstGeom>
          <a:no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ysClr val="windowText" lastClr="000000"/>
                </a:solidFill>
                <a:latin typeface="Aptos" panose="020B0004020202020204" pitchFamily="34" charset="0"/>
              </a:rPr>
              <a:t>Unlike Euclidean distance, which assumes flat space, great-circle distance follows the curvature of the Earth.</a:t>
            </a:r>
          </a:p>
        </p:txBody>
      </p:sp>
      <p:pic>
        <p:nvPicPr>
          <p:cNvPr id="2050" name="Picture 2">
            <a:extLst>
              <a:ext uri="{FF2B5EF4-FFF2-40B4-BE49-F238E27FC236}">
                <a16:creationId xmlns:a16="http://schemas.microsoft.com/office/drawing/2014/main" id="{25E56E41-458F-12DB-606E-D264DA60F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94" y="1863128"/>
            <a:ext cx="3252320" cy="204294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992376D7-4A57-8507-CE3A-E00EC8F7AEDD}"/>
              </a:ext>
            </a:extLst>
          </p:cNvPr>
          <p:cNvSpPr/>
          <p:nvPr/>
        </p:nvSpPr>
        <p:spPr>
          <a:xfrm>
            <a:off x="44143" y="3976805"/>
            <a:ext cx="3468414" cy="1112304"/>
          </a:xfrm>
          <a:prstGeom prst="rect">
            <a:avLst/>
          </a:prstGeom>
          <a:solidFill>
            <a:schemeClr val="bg1"/>
          </a:solid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US" sz="1200" dirty="0">
                <a:solidFill>
                  <a:sysClr val="windowText" lastClr="000000"/>
                </a:solidFill>
                <a:latin typeface="Aptos" panose="020B0004020202020204" pitchFamily="34" charset="0"/>
              </a:rPr>
              <a:t>Euclidean distance assumes flat space.</a:t>
            </a:r>
          </a:p>
          <a:p>
            <a:pPr marL="171450" indent="-171450" algn="just">
              <a:buFont typeface="Arial" panose="020B0604020202020204" pitchFamily="34" charset="0"/>
              <a:buChar char="•"/>
            </a:pPr>
            <a:r>
              <a:rPr lang="en-US" sz="1200" dirty="0">
                <a:solidFill>
                  <a:sysClr val="windowText" lastClr="000000"/>
                </a:solidFill>
                <a:latin typeface="Aptos" panose="020B0004020202020204" pitchFamily="34" charset="0"/>
              </a:rPr>
              <a:t>Geographic coordinates (latitude &amp; longitude) are angular, not Cartesian.</a:t>
            </a:r>
          </a:p>
          <a:p>
            <a:pPr marL="171450" indent="-171450" algn="just">
              <a:buFont typeface="Arial" panose="020B0604020202020204" pitchFamily="34" charset="0"/>
              <a:buChar char="•"/>
            </a:pPr>
            <a:r>
              <a:rPr lang="en-US" sz="1200" dirty="0">
                <a:solidFill>
                  <a:sysClr val="windowText" lastClr="000000"/>
                </a:solidFill>
                <a:latin typeface="Aptos" panose="020B0004020202020204" pitchFamily="34" charset="0"/>
              </a:rPr>
              <a:t>Using Euclidean distance on them introduces large errors, especially near poles or over long distances.</a:t>
            </a:r>
          </a:p>
        </p:txBody>
      </p:sp>
      <p:cxnSp>
        <p:nvCxnSpPr>
          <p:cNvPr id="20" name="Straight Connector 19">
            <a:extLst>
              <a:ext uri="{FF2B5EF4-FFF2-40B4-BE49-F238E27FC236}">
                <a16:creationId xmlns:a16="http://schemas.microsoft.com/office/drawing/2014/main" id="{30248399-275C-B53E-BEC1-DF4CBE3E987B}"/>
              </a:ext>
            </a:extLst>
          </p:cNvPr>
          <p:cNvCxnSpPr>
            <a:cxnSpLocks/>
          </p:cNvCxnSpPr>
          <p:nvPr/>
        </p:nvCxnSpPr>
        <p:spPr>
          <a:xfrm flipV="1">
            <a:off x="3577444" y="1245551"/>
            <a:ext cx="0" cy="384355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3362D5D-6901-025C-6F87-CEF8887C0204}"/>
                  </a:ext>
                </a:extLst>
              </p:cNvPr>
              <p:cNvSpPr/>
              <p:nvPr/>
            </p:nvSpPr>
            <p:spPr>
              <a:xfrm>
                <a:off x="3591883" y="1680894"/>
                <a:ext cx="5285574" cy="1288885"/>
              </a:xfrm>
              <a:prstGeom prst="rect">
                <a:avLst/>
              </a:prstGeom>
              <a:no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ysClr val="windowText" lastClr="000000"/>
                    </a:solidFill>
                    <a:latin typeface="Aptos" panose="020B0004020202020204" pitchFamily="34" charset="0"/>
                  </a:rPr>
                  <a:t>Haversine formula is better for general use and global distance but ignoring ellipsoidal effects.</a:t>
                </a:r>
              </a:p>
              <a:p>
                <a:pPr algn="just"/>
                <a14:m>
                  <m:oMathPara xmlns:m="http://schemas.openxmlformats.org/officeDocument/2006/math">
                    <m:oMathParaPr>
                      <m:jc m:val="centerGroup"/>
                    </m:oMathParaPr>
                    <m:oMath xmlns:m="http://schemas.openxmlformats.org/officeDocument/2006/math">
                      <m:r>
                        <a:rPr lang="en-US" sz="1200" b="0" i="1" smtClean="0">
                          <a:solidFill>
                            <a:sysClr val="windowText" lastClr="000000"/>
                          </a:solidFill>
                          <a:latin typeface="Cambria Math" panose="02040503050406030204" pitchFamily="18" charset="0"/>
                        </a:rPr>
                        <m:t>𝑑</m:t>
                      </m:r>
                      <m:r>
                        <a:rPr lang="en-US" sz="1200" b="0" i="1" smtClean="0">
                          <a:solidFill>
                            <a:sysClr val="windowText" lastClr="000000"/>
                          </a:solidFill>
                          <a:latin typeface="Cambria Math" panose="02040503050406030204" pitchFamily="18" charset="0"/>
                        </a:rPr>
                        <m:t>=2</m:t>
                      </m:r>
                      <m:r>
                        <a:rPr lang="en-US" sz="1200" b="0" i="1" smtClean="0">
                          <a:solidFill>
                            <a:sysClr val="windowText" lastClr="000000"/>
                          </a:solidFill>
                          <a:latin typeface="Cambria Math" panose="02040503050406030204" pitchFamily="18" charset="0"/>
                        </a:rPr>
                        <m:t>𝑟</m:t>
                      </m:r>
                      <m:func>
                        <m:funcPr>
                          <m:ctrlPr>
                            <a:rPr lang="en-US" sz="1200" b="0" i="1" smtClean="0">
                              <a:solidFill>
                                <a:sysClr val="windowText" lastClr="000000"/>
                              </a:solidFill>
                              <a:latin typeface="Cambria Math" panose="02040503050406030204" pitchFamily="18" charset="0"/>
                            </a:rPr>
                          </m:ctrlPr>
                        </m:funcPr>
                        <m:fName>
                          <m:r>
                            <m:rPr>
                              <m:sty m:val="p"/>
                            </m:rPr>
                            <a:rPr lang="en-US" sz="1200" b="0" i="0" smtClean="0">
                              <a:solidFill>
                                <a:sysClr val="windowText" lastClr="000000"/>
                              </a:solidFill>
                              <a:latin typeface="Cambria Math" panose="02040503050406030204" pitchFamily="18" charset="0"/>
                            </a:rPr>
                            <m:t>arcsin</m:t>
                          </m:r>
                        </m:fName>
                        <m:e>
                          <m:d>
                            <m:dPr>
                              <m:ctrlPr>
                                <a:rPr lang="en-US" sz="1200" b="0" i="1" smtClean="0">
                                  <a:solidFill>
                                    <a:sysClr val="windowText" lastClr="000000"/>
                                  </a:solidFill>
                                  <a:latin typeface="Cambria Math" panose="02040503050406030204" pitchFamily="18" charset="0"/>
                                </a:rPr>
                              </m:ctrlPr>
                            </m:dPr>
                            <m:e>
                              <m:rad>
                                <m:radPr>
                                  <m:degHide m:val="on"/>
                                  <m:ctrlPr>
                                    <a:rPr lang="en-US" sz="1200" b="0" i="1" smtClean="0">
                                      <a:solidFill>
                                        <a:sysClr val="windowText" lastClr="000000"/>
                                      </a:solidFill>
                                      <a:latin typeface="Cambria Math" panose="02040503050406030204" pitchFamily="18" charset="0"/>
                                    </a:rPr>
                                  </m:ctrlPr>
                                </m:radPr>
                                <m:deg/>
                                <m:e>
                                  <m:func>
                                    <m:funcPr>
                                      <m:ctrlPr>
                                        <a:rPr lang="en-US" sz="1200" b="0" i="1" smtClean="0">
                                          <a:solidFill>
                                            <a:sysClr val="windowText" lastClr="000000"/>
                                          </a:solidFill>
                                          <a:latin typeface="Cambria Math" panose="02040503050406030204" pitchFamily="18" charset="0"/>
                                        </a:rPr>
                                      </m:ctrlPr>
                                    </m:funcPr>
                                    <m:fName>
                                      <m:sSup>
                                        <m:sSupPr>
                                          <m:ctrlPr>
                                            <a:rPr lang="en-US" sz="1200" b="0" i="1" smtClean="0">
                                              <a:solidFill>
                                                <a:sysClr val="windowText" lastClr="000000"/>
                                              </a:solidFill>
                                              <a:latin typeface="Cambria Math" panose="02040503050406030204" pitchFamily="18" charset="0"/>
                                            </a:rPr>
                                          </m:ctrlPr>
                                        </m:sSupPr>
                                        <m:e>
                                          <m:r>
                                            <m:rPr>
                                              <m:sty m:val="p"/>
                                            </m:rPr>
                                            <a:rPr lang="en-US" sz="1200" b="0" i="0" smtClean="0">
                                              <a:solidFill>
                                                <a:sysClr val="windowText" lastClr="000000"/>
                                              </a:solidFill>
                                              <a:latin typeface="Cambria Math" panose="02040503050406030204" pitchFamily="18" charset="0"/>
                                            </a:rPr>
                                            <m:t>sin</m:t>
                                          </m:r>
                                        </m:e>
                                        <m:sup>
                                          <m:r>
                                            <a:rPr lang="en-US" sz="1200" b="0" i="1" smtClean="0">
                                              <a:solidFill>
                                                <a:sysClr val="windowText" lastClr="000000"/>
                                              </a:solidFill>
                                              <a:latin typeface="Cambria Math" panose="02040503050406030204" pitchFamily="18" charset="0"/>
                                            </a:rPr>
                                            <m:t>2</m:t>
                                          </m:r>
                                        </m:sup>
                                      </m:sSup>
                                    </m:fName>
                                    <m:e>
                                      <m:d>
                                        <m:dPr>
                                          <m:ctrlPr>
                                            <a:rPr lang="en-US" sz="1200" b="0" i="1" smtClean="0">
                                              <a:solidFill>
                                                <a:sysClr val="windowText" lastClr="000000"/>
                                              </a:solidFill>
                                              <a:latin typeface="Cambria Math" panose="02040503050406030204" pitchFamily="18" charset="0"/>
                                              <a:ea typeface="Cambria Math" panose="02040503050406030204" pitchFamily="18" charset="0"/>
                                            </a:rPr>
                                          </m:ctrlPr>
                                        </m:dPr>
                                        <m:e>
                                          <m:f>
                                            <m:fPr>
                                              <m:ctrlPr>
                                                <a:rPr lang="en-US" sz="1200" b="0" i="1" smtClean="0">
                                                  <a:solidFill>
                                                    <a:sysClr val="windowText" lastClr="000000"/>
                                                  </a:solidFill>
                                                  <a:latin typeface="Cambria Math" panose="02040503050406030204" pitchFamily="18" charset="0"/>
                                                  <a:ea typeface="Cambria Math" panose="02040503050406030204" pitchFamily="18" charset="0"/>
                                                </a:rPr>
                                              </m:ctrlPr>
                                            </m:fPr>
                                            <m:num>
                                              <m:sSub>
                                                <m:sSubPr>
                                                  <m:ctrlPr>
                                                    <a:rPr lang="en-US" sz="1200" b="0" i="1" smtClean="0">
                                                      <a:solidFill>
                                                        <a:sysClr val="windowText" lastClr="000000"/>
                                                      </a:solidFill>
                                                      <a:latin typeface="Cambria Math" panose="02040503050406030204" pitchFamily="18" charset="0"/>
                                                      <a:ea typeface="Cambria Math" panose="02040503050406030204" pitchFamily="18" charset="0"/>
                                                    </a:rPr>
                                                  </m:ctrlPr>
                                                </m:sSubPr>
                                                <m:e>
                                                  <m:r>
                                                    <a:rPr lang="en-US" sz="1200" b="0" i="1" smtClean="0">
                                                      <a:solidFill>
                                                        <a:sysClr val="windowText" lastClr="000000"/>
                                                      </a:solidFill>
                                                      <a:latin typeface="Cambria Math" panose="02040503050406030204" pitchFamily="18" charset="0"/>
                                                      <a:ea typeface="Cambria Math" panose="02040503050406030204" pitchFamily="18" charset="0"/>
                                                    </a:rPr>
                                                    <m:t>𝜙</m:t>
                                                  </m:r>
                                                </m:e>
                                                <m:sub>
                                                  <m:r>
                                                    <a:rPr lang="en-US" sz="1200" b="0" i="1" smtClean="0">
                                                      <a:solidFill>
                                                        <a:sysClr val="windowText" lastClr="000000"/>
                                                      </a:solidFill>
                                                      <a:latin typeface="Cambria Math" panose="02040503050406030204" pitchFamily="18" charset="0"/>
                                                      <a:ea typeface="Cambria Math" panose="02040503050406030204" pitchFamily="18" charset="0"/>
                                                    </a:rPr>
                                                    <m:t>𝑗</m:t>
                                                  </m:r>
                                                </m:sub>
                                              </m:sSub>
                                              <m:r>
                                                <a:rPr lang="en-US" sz="1200" b="0" i="1" smtClean="0">
                                                  <a:solidFill>
                                                    <a:sysClr val="windowText" lastClr="000000"/>
                                                  </a:solidFill>
                                                  <a:latin typeface="Cambria Math" panose="02040503050406030204" pitchFamily="18" charset="0"/>
                                                  <a:ea typeface="Cambria Math" panose="02040503050406030204" pitchFamily="18" charset="0"/>
                                                </a:rPr>
                                                <m:t>−</m:t>
                                              </m:r>
                                              <m:sSub>
                                                <m:sSubPr>
                                                  <m:ctrlPr>
                                                    <a:rPr lang="en-US" sz="1200" i="1" smtClean="0">
                                                      <a:solidFill>
                                                        <a:sysClr val="windowText" lastClr="000000"/>
                                                      </a:solidFill>
                                                      <a:latin typeface="Cambria Math" panose="02040503050406030204" pitchFamily="18" charset="0"/>
                                                      <a:ea typeface="Cambria Math" panose="02040503050406030204" pitchFamily="18" charset="0"/>
                                                    </a:rPr>
                                                  </m:ctrlPr>
                                                </m:sSubPr>
                                                <m:e>
                                                  <m:r>
                                                    <a:rPr lang="en-US" sz="1200" i="1">
                                                      <a:solidFill>
                                                        <a:sysClr val="windowText" lastClr="000000"/>
                                                      </a:solidFill>
                                                      <a:latin typeface="Cambria Math" panose="02040503050406030204" pitchFamily="18" charset="0"/>
                                                      <a:ea typeface="Cambria Math" panose="02040503050406030204" pitchFamily="18" charset="0"/>
                                                    </a:rPr>
                                                    <m:t>𝜙</m:t>
                                                  </m:r>
                                                </m:e>
                                                <m:sub>
                                                  <m:r>
                                                    <a:rPr lang="en-US" sz="1200" b="0" i="1" smtClean="0">
                                                      <a:solidFill>
                                                        <a:sysClr val="windowText" lastClr="000000"/>
                                                      </a:solidFill>
                                                      <a:latin typeface="Cambria Math" panose="02040503050406030204" pitchFamily="18" charset="0"/>
                                                      <a:ea typeface="Cambria Math" panose="02040503050406030204" pitchFamily="18" charset="0"/>
                                                    </a:rPr>
                                                    <m:t>𝑖</m:t>
                                                  </m:r>
                                                </m:sub>
                                              </m:sSub>
                                            </m:num>
                                            <m:den>
                                              <m:r>
                                                <a:rPr lang="en-US" sz="1200" b="0" i="1" smtClean="0">
                                                  <a:solidFill>
                                                    <a:sysClr val="windowText" lastClr="000000"/>
                                                  </a:solidFill>
                                                  <a:latin typeface="Cambria Math" panose="02040503050406030204" pitchFamily="18" charset="0"/>
                                                </a:rPr>
                                                <m:t>2</m:t>
                                              </m:r>
                                            </m:den>
                                          </m:f>
                                        </m:e>
                                      </m:d>
                                    </m:e>
                                  </m:func>
                                  <m:r>
                                    <a:rPr lang="en-US" sz="1200" b="0" i="1" smtClean="0">
                                      <a:solidFill>
                                        <a:sysClr val="windowText" lastClr="000000"/>
                                      </a:solidFill>
                                      <a:latin typeface="Cambria Math" panose="02040503050406030204" pitchFamily="18" charset="0"/>
                                    </a:rPr>
                                    <m:t>+</m:t>
                                  </m:r>
                                  <m:func>
                                    <m:funcPr>
                                      <m:ctrlPr>
                                        <a:rPr lang="en-US" sz="1200" b="0" i="1" smtClean="0">
                                          <a:solidFill>
                                            <a:sysClr val="windowText" lastClr="000000"/>
                                          </a:solidFill>
                                          <a:latin typeface="Cambria Math" panose="02040503050406030204" pitchFamily="18" charset="0"/>
                                        </a:rPr>
                                      </m:ctrlPr>
                                    </m:funcPr>
                                    <m:fName>
                                      <m:r>
                                        <m:rPr>
                                          <m:sty m:val="p"/>
                                        </m:rPr>
                                        <a:rPr lang="en-US" sz="1200" b="0" i="0" smtClean="0">
                                          <a:solidFill>
                                            <a:sysClr val="windowText" lastClr="000000"/>
                                          </a:solidFill>
                                          <a:latin typeface="Cambria Math" panose="02040503050406030204" pitchFamily="18" charset="0"/>
                                        </a:rPr>
                                        <m:t>cos</m:t>
                                      </m:r>
                                    </m:fName>
                                    <m:e>
                                      <m:d>
                                        <m:dPr>
                                          <m:ctrlPr>
                                            <a:rPr lang="en-US" sz="1200" b="0" i="1" smtClean="0">
                                              <a:solidFill>
                                                <a:sysClr val="windowText" lastClr="000000"/>
                                              </a:solidFill>
                                              <a:latin typeface="Cambria Math" panose="02040503050406030204" pitchFamily="18" charset="0"/>
                                            </a:rPr>
                                          </m:ctrlPr>
                                        </m:dPr>
                                        <m:e>
                                          <m:sSub>
                                            <m:sSubPr>
                                              <m:ctrlPr>
                                                <a:rPr lang="en-US" sz="1200" b="0" i="1" smtClean="0">
                                                  <a:solidFill>
                                                    <a:sysClr val="windowText" lastClr="000000"/>
                                                  </a:solidFill>
                                                  <a:latin typeface="Cambria Math" panose="02040503050406030204" pitchFamily="18" charset="0"/>
                                                </a:rPr>
                                              </m:ctrlPr>
                                            </m:sSubPr>
                                            <m:e>
                                              <m:r>
                                                <a:rPr lang="en-US" sz="1200" b="0" i="1" smtClean="0">
                                                  <a:solidFill>
                                                    <a:sysClr val="windowText" lastClr="000000"/>
                                                  </a:solidFill>
                                                  <a:latin typeface="Cambria Math" panose="02040503050406030204" pitchFamily="18" charset="0"/>
                                                </a:rPr>
                                                <m:t>𝜙</m:t>
                                              </m:r>
                                            </m:e>
                                            <m:sub>
                                              <m:r>
                                                <a:rPr lang="en-US" sz="1200" b="0" i="1" smtClean="0">
                                                  <a:solidFill>
                                                    <a:sysClr val="windowText" lastClr="000000"/>
                                                  </a:solidFill>
                                                  <a:latin typeface="Cambria Math" panose="02040503050406030204" pitchFamily="18" charset="0"/>
                                                </a:rPr>
                                                <m:t>𝑖</m:t>
                                              </m:r>
                                            </m:sub>
                                          </m:sSub>
                                        </m:e>
                                      </m:d>
                                      <m:func>
                                        <m:funcPr>
                                          <m:ctrlPr>
                                            <a:rPr lang="en-US" sz="1200" b="0" i="1" smtClean="0">
                                              <a:solidFill>
                                                <a:sysClr val="windowText" lastClr="000000"/>
                                              </a:solidFill>
                                              <a:latin typeface="Cambria Math" panose="02040503050406030204" pitchFamily="18" charset="0"/>
                                            </a:rPr>
                                          </m:ctrlPr>
                                        </m:funcPr>
                                        <m:fName>
                                          <m:r>
                                            <m:rPr>
                                              <m:sty m:val="p"/>
                                            </m:rPr>
                                            <a:rPr lang="en-US" sz="1200" b="0" i="0" smtClean="0">
                                              <a:solidFill>
                                                <a:sysClr val="windowText" lastClr="000000"/>
                                              </a:solidFill>
                                              <a:latin typeface="Cambria Math" panose="02040503050406030204" pitchFamily="18" charset="0"/>
                                            </a:rPr>
                                            <m:t>cos</m:t>
                                          </m:r>
                                        </m:fName>
                                        <m:e>
                                          <m:d>
                                            <m:dPr>
                                              <m:ctrlPr>
                                                <a:rPr lang="en-US" sz="1200" b="0" i="1" smtClean="0">
                                                  <a:solidFill>
                                                    <a:sysClr val="windowText" lastClr="000000"/>
                                                  </a:solidFill>
                                                  <a:latin typeface="Cambria Math" panose="02040503050406030204" pitchFamily="18" charset="0"/>
                                                </a:rPr>
                                              </m:ctrlPr>
                                            </m:dPr>
                                            <m:e>
                                              <m:sSub>
                                                <m:sSubPr>
                                                  <m:ctrlPr>
                                                    <a:rPr lang="en-US" sz="1200" b="0" i="1" smtClean="0">
                                                      <a:solidFill>
                                                        <a:sysClr val="windowText" lastClr="000000"/>
                                                      </a:solidFill>
                                                      <a:latin typeface="Cambria Math" panose="02040503050406030204" pitchFamily="18" charset="0"/>
                                                    </a:rPr>
                                                  </m:ctrlPr>
                                                </m:sSubPr>
                                                <m:e>
                                                  <m:r>
                                                    <a:rPr lang="en-US" sz="1200" b="0" i="1" smtClean="0">
                                                      <a:solidFill>
                                                        <a:sysClr val="windowText" lastClr="000000"/>
                                                      </a:solidFill>
                                                      <a:latin typeface="Cambria Math" panose="02040503050406030204" pitchFamily="18" charset="0"/>
                                                    </a:rPr>
                                                    <m:t>𝜙</m:t>
                                                  </m:r>
                                                </m:e>
                                                <m:sub>
                                                  <m:r>
                                                    <a:rPr lang="en-US" sz="1200" b="0" i="1" smtClean="0">
                                                      <a:solidFill>
                                                        <a:sysClr val="windowText" lastClr="000000"/>
                                                      </a:solidFill>
                                                      <a:latin typeface="Cambria Math" panose="02040503050406030204" pitchFamily="18" charset="0"/>
                                                    </a:rPr>
                                                    <m:t>𝑗</m:t>
                                                  </m:r>
                                                </m:sub>
                                              </m:sSub>
                                            </m:e>
                                          </m:d>
                                          <m:func>
                                            <m:funcPr>
                                              <m:ctrlPr>
                                                <a:rPr lang="en-US" sz="1200" b="0" i="1" smtClean="0">
                                                  <a:solidFill>
                                                    <a:sysClr val="windowText" lastClr="000000"/>
                                                  </a:solidFill>
                                                  <a:latin typeface="Cambria Math" panose="02040503050406030204" pitchFamily="18" charset="0"/>
                                                </a:rPr>
                                              </m:ctrlPr>
                                            </m:funcPr>
                                            <m:fName>
                                              <m:sSup>
                                                <m:sSupPr>
                                                  <m:ctrlPr>
                                                    <a:rPr lang="en-US" sz="1200" b="0" i="1" smtClean="0">
                                                      <a:solidFill>
                                                        <a:sysClr val="windowText" lastClr="000000"/>
                                                      </a:solidFill>
                                                      <a:latin typeface="Cambria Math" panose="02040503050406030204" pitchFamily="18" charset="0"/>
                                                    </a:rPr>
                                                  </m:ctrlPr>
                                                </m:sSupPr>
                                                <m:e>
                                                  <m:r>
                                                    <m:rPr>
                                                      <m:sty m:val="p"/>
                                                    </m:rPr>
                                                    <a:rPr lang="en-US" sz="1200" b="0" i="0" smtClean="0">
                                                      <a:solidFill>
                                                        <a:sysClr val="windowText" lastClr="000000"/>
                                                      </a:solidFill>
                                                      <a:latin typeface="Cambria Math" panose="02040503050406030204" pitchFamily="18" charset="0"/>
                                                    </a:rPr>
                                                    <m:t>sin</m:t>
                                                  </m:r>
                                                </m:e>
                                                <m:sup>
                                                  <m:r>
                                                    <a:rPr lang="en-US" sz="1200" b="0" i="1" smtClean="0">
                                                      <a:solidFill>
                                                        <a:sysClr val="windowText" lastClr="000000"/>
                                                      </a:solidFill>
                                                      <a:latin typeface="Cambria Math" panose="02040503050406030204" pitchFamily="18" charset="0"/>
                                                    </a:rPr>
                                                    <m:t>2</m:t>
                                                  </m:r>
                                                </m:sup>
                                              </m:sSup>
                                            </m:fName>
                                            <m:e>
                                              <m:d>
                                                <m:dPr>
                                                  <m:ctrlPr>
                                                    <a:rPr lang="en-US" sz="1200" b="0" i="1" smtClean="0">
                                                      <a:solidFill>
                                                        <a:sysClr val="windowText" lastClr="000000"/>
                                                      </a:solidFill>
                                                      <a:latin typeface="Cambria Math" panose="02040503050406030204" pitchFamily="18" charset="0"/>
                                                    </a:rPr>
                                                  </m:ctrlPr>
                                                </m:dPr>
                                                <m:e>
                                                  <m:f>
                                                    <m:fPr>
                                                      <m:ctrlPr>
                                                        <a:rPr lang="en-US" sz="1200" b="0" i="1" smtClean="0">
                                                          <a:solidFill>
                                                            <a:sysClr val="windowText" lastClr="000000"/>
                                                          </a:solidFill>
                                                          <a:latin typeface="Cambria Math" panose="02040503050406030204" pitchFamily="18" charset="0"/>
                                                        </a:rPr>
                                                      </m:ctrlPr>
                                                    </m:fPr>
                                                    <m:num>
                                                      <m:sSub>
                                                        <m:sSubPr>
                                                          <m:ctrlPr>
                                                            <a:rPr lang="en-US" sz="1200" b="0" i="1" smtClean="0">
                                                              <a:solidFill>
                                                                <a:sysClr val="windowText" lastClr="000000"/>
                                                              </a:solidFill>
                                                              <a:latin typeface="Cambria Math" panose="02040503050406030204" pitchFamily="18" charset="0"/>
                                                            </a:rPr>
                                                          </m:ctrlPr>
                                                        </m:sSubPr>
                                                        <m:e>
                                                          <m:r>
                                                            <a:rPr lang="en-US" sz="1200" b="0" i="1" smtClean="0">
                                                              <a:solidFill>
                                                                <a:sysClr val="windowText" lastClr="000000"/>
                                                              </a:solidFill>
                                                              <a:latin typeface="Cambria Math" panose="02040503050406030204" pitchFamily="18" charset="0"/>
                                                            </a:rPr>
                                                            <m:t>𝜆</m:t>
                                                          </m:r>
                                                        </m:e>
                                                        <m:sub>
                                                          <m:r>
                                                            <a:rPr lang="en-US" sz="1200" b="0" i="1" smtClean="0">
                                                              <a:solidFill>
                                                                <a:sysClr val="windowText" lastClr="000000"/>
                                                              </a:solidFill>
                                                              <a:latin typeface="Cambria Math" panose="02040503050406030204" pitchFamily="18" charset="0"/>
                                                            </a:rPr>
                                                            <m:t>𝑗</m:t>
                                                          </m:r>
                                                        </m:sub>
                                                      </m:sSub>
                                                      <m:r>
                                                        <a:rPr lang="en-US" sz="1200" b="0" i="1" smtClean="0">
                                                          <a:solidFill>
                                                            <a:sysClr val="windowText" lastClr="000000"/>
                                                          </a:solidFill>
                                                          <a:latin typeface="Cambria Math" panose="02040503050406030204" pitchFamily="18" charset="0"/>
                                                        </a:rPr>
                                                        <m:t>−</m:t>
                                                      </m:r>
                                                      <m:sSub>
                                                        <m:sSubPr>
                                                          <m:ctrlPr>
                                                            <a:rPr lang="en-US" sz="1200" b="0" i="1" smtClean="0">
                                                              <a:solidFill>
                                                                <a:sysClr val="windowText" lastClr="000000"/>
                                                              </a:solidFill>
                                                              <a:latin typeface="Cambria Math" panose="02040503050406030204" pitchFamily="18" charset="0"/>
                                                            </a:rPr>
                                                          </m:ctrlPr>
                                                        </m:sSubPr>
                                                        <m:e>
                                                          <m:r>
                                                            <a:rPr lang="en-US" sz="1200" b="0" i="1" smtClean="0">
                                                              <a:solidFill>
                                                                <a:sysClr val="windowText" lastClr="000000"/>
                                                              </a:solidFill>
                                                              <a:latin typeface="Cambria Math" panose="02040503050406030204" pitchFamily="18" charset="0"/>
                                                            </a:rPr>
                                                            <m:t>𝜆</m:t>
                                                          </m:r>
                                                        </m:e>
                                                        <m:sub>
                                                          <m:r>
                                                            <a:rPr lang="en-US" sz="1200" b="0" i="1" smtClean="0">
                                                              <a:solidFill>
                                                                <a:sysClr val="windowText" lastClr="000000"/>
                                                              </a:solidFill>
                                                              <a:latin typeface="Cambria Math" panose="02040503050406030204" pitchFamily="18" charset="0"/>
                                                            </a:rPr>
                                                            <m:t>𝑖</m:t>
                                                          </m:r>
                                                        </m:sub>
                                                      </m:sSub>
                                                    </m:num>
                                                    <m:den>
                                                      <m:r>
                                                        <a:rPr lang="en-US" sz="1200" b="0" i="1" smtClean="0">
                                                          <a:solidFill>
                                                            <a:sysClr val="windowText" lastClr="000000"/>
                                                          </a:solidFill>
                                                          <a:latin typeface="Cambria Math" panose="02040503050406030204" pitchFamily="18" charset="0"/>
                                                        </a:rPr>
                                                        <m:t>2</m:t>
                                                      </m:r>
                                                    </m:den>
                                                  </m:f>
                                                </m:e>
                                              </m:d>
                                            </m:e>
                                          </m:func>
                                        </m:e>
                                      </m:func>
                                    </m:e>
                                  </m:func>
                                </m:e>
                              </m:rad>
                            </m:e>
                          </m:d>
                        </m:e>
                      </m:func>
                    </m:oMath>
                  </m:oMathPara>
                </a14:m>
                <a:endParaRPr lang="en-US" sz="1200" b="0" dirty="0">
                  <a:solidFill>
                    <a:sysClr val="windowText" lastClr="000000"/>
                  </a:solidFill>
                  <a:latin typeface="Aptos" panose="020B0004020202020204" pitchFamily="34" charset="0"/>
                </a:endParaRPr>
              </a:p>
              <a:p>
                <a:pPr algn="just"/>
                <a:r>
                  <a:rPr lang="en-US" sz="1200" dirty="0">
                    <a:solidFill>
                      <a:sysClr val="windowText" lastClr="000000"/>
                    </a:solidFill>
                    <a:latin typeface="Aptos" panose="020B0004020202020204" pitchFamily="34" charset="0"/>
                  </a:rPr>
                  <a:t>Where </a:t>
                </a:r>
                <a14:m>
                  <m:oMath xmlns:m="http://schemas.openxmlformats.org/officeDocument/2006/math">
                    <m:r>
                      <a:rPr lang="en-US" sz="1200" b="0" i="1" smtClean="0">
                        <a:solidFill>
                          <a:sysClr val="windowText" lastClr="000000"/>
                        </a:solidFill>
                        <a:latin typeface="Cambria Math" panose="02040503050406030204" pitchFamily="18" charset="0"/>
                      </a:rPr>
                      <m:t>𝜙</m:t>
                    </m:r>
                  </m:oMath>
                </a14:m>
                <a:r>
                  <a:rPr lang="en-US" sz="1200" b="0" dirty="0">
                    <a:solidFill>
                      <a:sysClr val="windowText" lastClr="000000"/>
                    </a:solidFill>
                    <a:latin typeface="Aptos" panose="020B0004020202020204" pitchFamily="34" charset="0"/>
                  </a:rPr>
                  <a:t> is the latitude, </a:t>
                </a:r>
                <a14:m>
                  <m:oMath xmlns:m="http://schemas.openxmlformats.org/officeDocument/2006/math">
                    <m:r>
                      <a:rPr lang="en-US" sz="1200" b="0" i="1" smtClean="0">
                        <a:solidFill>
                          <a:sysClr val="windowText" lastClr="000000"/>
                        </a:solidFill>
                        <a:latin typeface="Cambria Math" panose="02040503050406030204" pitchFamily="18" charset="0"/>
                      </a:rPr>
                      <m:t>𝜆</m:t>
                    </m:r>
                  </m:oMath>
                </a14:m>
                <a:r>
                  <a:rPr lang="en-US" sz="1200" b="0" dirty="0">
                    <a:solidFill>
                      <a:sysClr val="windowText" lastClr="000000"/>
                    </a:solidFill>
                    <a:latin typeface="Aptos" panose="020B0004020202020204" pitchFamily="34" charset="0"/>
                  </a:rPr>
                  <a:t> is the longitude, and </a:t>
                </a:r>
                <a14:m>
                  <m:oMath xmlns:m="http://schemas.openxmlformats.org/officeDocument/2006/math">
                    <m:r>
                      <a:rPr lang="en-US" sz="1200" b="0" i="1" smtClean="0">
                        <a:solidFill>
                          <a:sysClr val="windowText" lastClr="000000"/>
                        </a:solidFill>
                        <a:latin typeface="Cambria Math" panose="02040503050406030204" pitchFamily="18" charset="0"/>
                      </a:rPr>
                      <m:t>𝑟</m:t>
                    </m:r>
                  </m:oMath>
                </a14:m>
                <a:r>
                  <a:rPr lang="en-US" sz="1200" b="0" dirty="0">
                    <a:solidFill>
                      <a:sysClr val="windowText" lastClr="000000"/>
                    </a:solidFill>
                    <a:latin typeface="Aptos" panose="020B0004020202020204" pitchFamily="34" charset="0"/>
                  </a:rPr>
                  <a:t> is the earth’s radius (3</a:t>
                </a:r>
                <a:r>
                  <a:rPr lang="en-US" sz="1200" dirty="0">
                    <a:solidFill>
                      <a:sysClr val="windowText" lastClr="000000"/>
                    </a:solidFill>
                    <a:latin typeface="Aptos" panose="020B0004020202020204" pitchFamily="34" charset="0"/>
                  </a:rPr>
                  <a:t>.</a:t>
                </a:r>
                <a:r>
                  <a:rPr lang="en-US" sz="1200" b="0" dirty="0">
                    <a:solidFill>
                      <a:sysClr val="windowText" lastClr="000000"/>
                    </a:solidFill>
                    <a:latin typeface="Aptos" panose="020B0004020202020204" pitchFamily="34" charset="0"/>
                  </a:rPr>
                  <a:t>959 miles or 6.371 kilometers)</a:t>
                </a:r>
              </a:p>
            </p:txBody>
          </p:sp>
        </mc:Choice>
        <mc:Fallback xmlns="">
          <p:sp>
            <p:nvSpPr>
              <p:cNvPr id="23" name="Rectangle 22">
                <a:extLst>
                  <a:ext uri="{FF2B5EF4-FFF2-40B4-BE49-F238E27FC236}">
                    <a16:creationId xmlns:a16="http://schemas.microsoft.com/office/drawing/2014/main" id="{23362D5D-6901-025C-6F87-CEF8887C0204}"/>
                  </a:ext>
                </a:extLst>
              </p:cNvPr>
              <p:cNvSpPr>
                <a:spLocks noRot="1" noChangeAspect="1" noMove="1" noResize="1" noEditPoints="1" noAdjustHandles="1" noChangeArrowheads="1" noChangeShapeType="1" noTextEdit="1"/>
              </p:cNvSpPr>
              <p:nvPr/>
            </p:nvSpPr>
            <p:spPr>
              <a:xfrm>
                <a:off x="3591883" y="1680894"/>
                <a:ext cx="5285574" cy="1288885"/>
              </a:xfrm>
              <a:prstGeom prst="rect">
                <a:avLst/>
              </a:prstGeom>
              <a:blipFill>
                <a:blip r:embed="rId4"/>
                <a:stretch>
                  <a:fillRect t="-5213" r="-115" b="-9005"/>
                </a:stretch>
              </a:blipFill>
              <a:ln w="9525">
                <a:noFill/>
                <a:prstDash val="sysDot"/>
              </a:ln>
            </p:spPr>
            <p:txBody>
              <a:bodyPr/>
              <a:lstStyle/>
              <a:p>
                <a:r>
                  <a:rPr lang="en-ID">
                    <a:noFill/>
                  </a:rPr>
                  <a:t> </a:t>
                </a:r>
              </a:p>
            </p:txBody>
          </p:sp>
        </mc:Fallback>
      </mc:AlternateContent>
      <p:sp>
        <p:nvSpPr>
          <p:cNvPr id="24" name="Rectangle 23">
            <a:extLst>
              <a:ext uri="{FF2B5EF4-FFF2-40B4-BE49-F238E27FC236}">
                <a16:creationId xmlns:a16="http://schemas.microsoft.com/office/drawing/2014/main" id="{A3236148-E3F9-68B8-52C5-DAAC3373D87F}"/>
              </a:ext>
            </a:extLst>
          </p:cNvPr>
          <p:cNvSpPr/>
          <p:nvPr/>
        </p:nvSpPr>
        <p:spPr>
          <a:xfrm>
            <a:off x="3642333" y="1131691"/>
            <a:ext cx="5184674" cy="240497"/>
          </a:xfrm>
          <a:prstGeom prst="rect">
            <a:avLst/>
          </a:prstGeom>
          <a:solidFill>
            <a:srgbClr val="FFFF00"/>
          </a:solid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latin typeface="Aptos" panose="020B0004020202020204" pitchFamily="34" charset="0"/>
              </a:rPr>
              <a:t>Some Measurements</a:t>
            </a:r>
          </a:p>
        </p:txBody>
      </p:sp>
      <p:sp>
        <p:nvSpPr>
          <p:cNvPr id="25" name="Rectangle 24">
            <a:extLst>
              <a:ext uri="{FF2B5EF4-FFF2-40B4-BE49-F238E27FC236}">
                <a16:creationId xmlns:a16="http://schemas.microsoft.com/office/drawing/2014/main" id="{5C05A718-CE89-69F1-EFC1-11F7868D0973}"/>
              </a:ext>
            </a:extLst>
          </p:cNvPr>
          <p:cNvSpPr/>
          <p:nvPr/>
        </p:nvSpPr>
        <p:spPr>
          <a:xfrm>
            <a:off x="3642332" y="1401433"/>
            <a:ext cx="1924225" cy="234108"/>
          </a:xfrm>
          <a:prstGeom prst="rect">
            <a:avLst/>
          </a:prstGeom>
          <a:solidFill>
            <a:schemeClr val="accent3">
              <a:lumMod val="20000"/>
              <a:lumOff val="80000"/>
            </a:schemeClr>
          </a:solid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latin typeface="Aptos" panose="020B0004020202020204" pitchFamily="34" charset="0"/>
              </a:rPr>
              <a:t>Haversine</a:t>
            </a:r>
          </a:p>
        </p:txBody>
      </p:sp>
      <p:sp>
        <p:nvSpPr>
          <p:cNvPr id="2" name="Rectangle 1">
            <a:extLst>
              <a:ext uri="{FF2B5EF4-FFF2-40B4-BE49-F238E27FC236}">
                <a16:creationId xmlns:a16="http://schemas.microsoft.com/office/drawing/2014/main" id="{1936F8C1-F9CF-6C6F-F582-070129947180}"/>
              </a:ext>
            </a:extLst>
          </p:cNvPr>
          <p:cNvSpPr/>
          <p:nvPr/>
        </p:nvSpPr>
        <p:spPr>
          <a:xfrm>
            <a:off x="3591883" y="3285456"/>
            <a:ext cx="5285574" cy="597597"/>
          </a:xfrm>
          <a:prstGeom prst="rect">
            <a:avLst/>
          </a:prstGeom>
          <a:no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ysClr val="windowText" lastClr="000000"/>
                </a:solidFill>
                <a:latin typeface="Aptos" panose="020B0004020202020204" pitchFamily="34" charset="0"/>
              </a:rPr>
              <a:t>Highly accurate estimate of the shortest distance between two points on an ellipsoid (default is WGS84 ellipsoid). Ellipsoid parameter can be from GRS80, Krasovsky 1940, International 1924, etc.</a:t>
            </a:r>
            <a:endParaRPr lang="en-US" sz="1200" b="0" i="1" dirty="0">
              <a:solidFill>
                <a:sysClr val="windowText" lastClr="000000"/>
              </a:solidFill>
              <a:latin typeface="Cambria Math" panose="02040503050406030204" pitchFamily="18" charset="0"/>
            </a:endParaRPr>
          </a:p>
        </p:txBody>
      </p:sp>
      <p:sp>
        <p:nvSpPr>
          <p:cNvPr id="4" name="Rectangle 3">
            <a:extLst>
              <a:ext uri="{FF2B5EF4-FFF2-40B4-BE49-F238E27FC236}">
                <a16:creationId xmlns:a16="http://schemas.microsoft.com/office/drawing/2014/main" id="{B5A23B6C-10A9-0844-437D-D8C36EA464A7}"/>
              </a:ext>
            </a:extLst>
          </p:cNvPr>
          <p:cNvSpPr/>
          <p:nvPr/>
        </p:nvSpPr>
        <p:spPr>
          <a:xfrm>
            <a:off x="3642332" y="3069091"/>
            <a:ext cx="1924225" cy="234108"/>
          </a:xfrm>
          <a:prstGeom prst="rect">
            <a:avLst/>
          </a:prstGeom>
          <a:solidFill>
            <a:schemeClr val="accent3">
              <a:lumMod val="20000"/>
              <a:lumOff val="80000"/>
            </a:schemeClr>
          </a:solid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latin typeface="Aptos" panose="020B0004020202020204" pitchFamily="34" charset="0"/>
              </a:rPr>
              <a:t>Geodetic</a:t>
            </a:r>
          </a:p>
        </p:txBody>
      </p:sp>
      <p:sp>
        <p:nvSpPr>
          <p:cNvPr id="6" name="Rectangle 5">
            <a:extLst>
              <a:ext uri="{FF2B5EF4-FFF2-40B4-BE49-F238E27FC236}">
                <a16:creationId xmlns:a16="http://schemas.microsoft.com/office/drawing/2014/main" id="{A0BBB167-9058-3719-8D79-30D2C512C6C7}"/>
              </a:ext>
            </a:extLst>
          </p:cNvPr>
          <p:cNvSpPr/>
          <p:nvPr/>
        </p:nvSpPr>
        <p:spPr>
          <a:xfrm>
            <a:off x="3642332" y="4228175"/>
            <a:ext cx="5285574" cy="381232"/>
          </a:xfrm>
          <a:prstGeom prst="rect">
            <a:avLst/>
          </a:prstGeom>
          <a:no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ysClr val="windowText" lastClr="000000"/>
                </a:solidFill>
                <a:latin typeface="Aptos" panose="020B0004020202020204" pitchFamily="34" charset="0"/>
              </a:rPr>
              <a:t>Accommodating both great-circled method and ellipsoid, but computationally more intensive.</a:t>
            </a:r>
            <a:endParaRPr lang="en-US" sz="1200" b="0" dirty="0">
              <a:solidFill>
                <a:sysClr val="windowText" lastClr="000000"/>
              </a:solidFill>
              <a:latin typeface="Aptos" panose="020B0004020202020204" pitchFamily="34" charset="0"/>
            </a:endParaRPr>
          </a:p>
        </p:txBody>
      </p:sp>
      <p:sp>
        <p:nvSpPr>
          <p:cNvPr id="8" name="Rectangle 7">
            <a:extLst>
              <a:ext uri="{FF2B5EF4-FFF2-40B4-BE49-F238E27FC236}">
                <a16:creationId xmlns:a16="http://schemas.microsoft.com/office/drawing/2014/main" id="{E9509DE9-41DB-E884-6252-2802A94E996E}"/>
              </a:ext>
            </a:extLst>
          </p:cNvPr>
          <p:cNvSpPr/>
          <p:nvPr/>
        </p:nvSpPr>
        <p:spPr>
          <a:xfrm>
            <a:off x="3692781" y="4011809"/>
            <a:ext cx="1924225" cy="234108"/>
          </a:xfrm>
          <a:prstGeom prst="rect">
            <a:avLst/>
          </a:prstGeom>
          <a:solidFill>
            <a:schemeClr val="accent3">
              <a:lumMod val="20000"/>
              <a:lumOff val="80000"/>
            </a:schemeClr>
          </a:solid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latin typeface="Aptos" panose="020B0004020202020204" pitchFamily="34" charset="0"/>
              </a:rPr>
              <a:t>Vincenty (Ellipsoid)</a:t>
            </a:r>
          </a:p>
        </p:txBody>
      </p:sp>
    </p:spTree>
    <p:extLst>
      <p:ext uri="{BB962C8B-B14F-4D97-AF65-F5344CB8AC3E}">
        <p14:creationId xmlns:p14="http://schemas.microsoft.com/office/powerpoint/2010/main" val="1791573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647F8888-4E6D-F2E3-976D-20592B780A3F}"/>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8BA31BC0-D58C-9173-4E6A-2DB7724D4E77}"/>
              </a:ext>
            </a:extLst>
          </p:cNvPr>
          <p:cNvSpPr txBox="1">
            <a:spLocks noGrp="1"/>
          </p:cNvSpPr>
          <p:nvPr>
            <p:ph type="title"/>
          </p:nvPr>
        </p:nvSpPr>
        <p:spPr>
          <a:xfrm>
            <a:off x="729450" y="170180"/>
            <a:ext cx="8414550" cy="627263"/>
          </a:xfrm>
          <a:prstGeom prst="rect">
            <a:avLst/>
          </a:prstGeom>
        </p:spPr>
        <p:txBody>
          <a:bodyPr spcFirstLastPara="1" wrap="square" lIns="91425" tIns="91425" rIns="91425" bIns="91425" anchor="ctr" anchorCtr="0">
            <a:noAutofit/>
          </a:bodyPr>
          <a:lstStyle/>
          <a:p>
            <a:pPr algn="l"/>
            <a:r>
              <a:rPr lang="en-GB" sz="2200" dirty="0"/>
              <a:t>Neighbourhood System: </a:t>
            </a:r>
            <a:r>
              <a:rPr lang="en-US" sz="2200" dirty="0"/>
              <a:t>Row standardization</a:t>
            </a:r>
            <a:endParaRPr lang="en-GB" sz="2200"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701E490-57C2-1600-35D9-79FD6FC524A6}"/>
                  </a:ext>
                </a:extLst>
              </p:cNvPr>
              <p:cNvSpPr/>
              <p:nvPr/>
            </p:nvSpPr>
            <p:spPr>
              <a:xfrm>
                <a:off x="505555" y="797442"/>
                <a:ext cx="8132889" cy="2165677"/>
              </a:xfrm>
              <a:prstGeom prst="rect">
                <a:avLst/>
              </a:prstGeom>
              <a:no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lgn="just">
                  <a:buFont typeface="Arial" panose="020B0604020202020204" pitchFamily="34" charset="0"/>
                  <a:buChar char="•"/>
                </a:pPr>
                <a:r>
                  <a:rPr lang="en-US" b="1" dirty="0">
                    <a:solidFill>
                      <a:sysClr val="windowText" lastClr="000000"/>
                    </a:solidFill>
                    <a:latin typeface="Aptos" panose="020B0004020202020204" pitchFamily="34" charset="0"/>
                  </a:rPr>
                  <a:t>Row Standardization</a:t>
                </a:r>
                <a:r>
                  <a:rPr lang="en-US" dirty="0">
                    <a:solidFill>
                      <a:sysClr val="windowText" lastClr="000000"/>
                    </a:solidFill>
                    <a:latin typeface="Aptos" panose="020B0004020202020204" pitchFamily="34" charset="0"/>
                  </a:rPr>
                  <a:t>: </a:t>
                </a:r>
                <a14:m>
                  <m:oMath xmlns:m="http://schemas.openxmlformats.org/officeDocument/2006/math">
                    <m:r>
                      <a:rPr lang="en-US" b="0" i="1" smtClean="0">
                        <a:solidFill>
                          <a:sysClr val="windowText" lastClr="000000"/>
                        </a:solidFill>
                        <a:latin typeface="Cambria Math" panose="02040503050406030204" pitchFamily="18" charset="0"/>
                      </a:rPr>
                      <m:t>𝑊</m:t>
                    </m:r>
                  </m:oMath>
                </a14:m>
                <a:r>
                  <a:rPr lang="en-US" b="1" dirty="0">
                    <a:solidFill>
                      <a:sysClr val="windowText" lastClr="000000"/>
                    </a:solidFill>
                    <a:latin typeface="Aptos" panose="020B0004020202020204" pitchFamily="34" charset="0"/>
                  </a:rPr>
                  <a:t> </a:t>
                </a:r>
                <a:r>
                  <a:rPr lang="en-US" dirty="0">
                    <a:solidFill>
                      <a:sysClr val="windowText" lastClr="000000"/>
                    </a:solidFill>
                    <a:latin typeface="Aptos" panose="020B0004020202020204" pitchFamily="34" charset="0"/>
                  </a:rPr>
                  <a:t>are used to compute weighted averages in which more weight is placed on nearby observations than on distant observations. Row-standardized also ensures that the weights are comparable between models.</a:t>
                </a:r>
              </a:p>
              <a:p>
                <a:pPr algn="just"/>
                <a14:m>
                  <m:oMathPara xmlns:m="http://schemas.openxmlformats.org/officeDocument/2006/math">
                    <m:oMathParaPr>
                      <m:jc m:val="centerGroup"/>
                    </m:oMathParaPr>
                    <m:oMath xmlns:m="http://schemas.openxmlformats.org/officeDocument/2006/math">
                      <m:sSubSup>
                        <m:sSubSupPr>
                          <m:ctrlPr>
                            <a:rPr lang="en-US" i="1">
                              <a:solidFill>
                                <a:sysClr val="windowText" lastClr="000000"/>
                              </a:solidFill>
                              <a:latin typeface="Cambria Math" panose="02040503050406030204" pitchFamily="18" charset="0"/>
                            </a:rPr>
                          </m:ctrlPr>
                        </m:sSubSupPr>
                        <m:e>
                          <m:r>
                            <a:rPr lang="en-US" i="1">
                              <a:solidFill>
                                <a:sysClr val="windowText" lastClr="000000"/>
                              </a:solidFill>
                              <a:latin typeface="Cambria Math" panose="02040503050406030204" pitchFamily="18" charset="0"/>
                            </a:rPr>
                            <m:t>𝑤</m:t>
                          </m:r>
                        </m:e>
                        <m:sub>
                          <m:r>
                            <a:rPr lang="en-US" i="1">
                              <a:solidFill>
                                <a:sysClr val="windowText" lastClr="000000"/>
                              </a:solidFill>
                              <a:latin typeface="Cambria Math" panose="02040503050406030204" pitchFamily="18" charset="0"/>
                            </a:rPr>
                            <m:t>𝑖</m:t>
                          </m:r>
                          <m:r>
                            <a:rPr lang="en-US" i="1">
                              <a:solidFill>
                                <a:sysClr val="windowText" lastClr="000000"/>
                              </a:solidFill>
                              <a:latin typeface="Cambria Math" panose="02040503050406030204" pitchFamily="18" charset="0"/>
                            </a:rPr>
                            <m:t>,</m:t>
                          </m:r>
                          <m:r>
                            <a:rPr lang="en-US" i="1">
                              <a:solidFill>
                                <a:sysClr val="windowText" lastClr="000000"/>
                              </a:solidFill>
                              <a:latin typeface="Cambria Math" panose="02040503050406030204" pitchFamily="18" charset="0"/>
                            </a:rPr>
                            <m:t>𝑗</m:t>
                          </m:r>
                        </m:sub>
                        <m:sup>
                          <m:r>
                            <a:rPr lang="en-US" i="1">
                              <a:solidFill>
                                <a:sysClr val="windowText" lastClr="000000"/>
                              </a:solidFill>
                              <a:latin typeface="Cambria Math" panose="02040503050406030204" pitchFamily="18" charset="0"/>
                            </a:rPr>
                            <m:t>𝑠</m:t>
                          </m:r>
                        </m:sup>
                      </m:sSubSup>
                      <m:r>
                        <a:rPr lang="en-US" i="1">
                          <a:solidFill>
                            <a:sysClr val="windowText" lastClr="000000"/>
                          </a:solidFill>
                          <a:latin typeface="Cambria Math" panose="02040503050406030204" pitchFamily="18" charset="0"/>
                        </a:rPr>
                        <m:t>=</m:t>
                      </m:r>
                      <m:f>
                        <m:fPr>
                          <m:ctrlPr>
                            <a:rPr lang="en-US" i="1">
                              <a:solidFill>
                                <a:sysClr val="windowText" lastClr="000000"/>
                              </a:solidFill>
                              <a:latin typeface="Cambria Math" panose="02040503050406030204" pitchFamily="18" charset="0"/>
                            </a:rPr>
                          </m:ctrlPr>
                        </m:fPr>
                        <m:num>
                          <m:sSub>
                            <m:sSubPr>
                              <m:ctrlPr>
                                <a:rPr lang="en-US" i="1">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𝑤</m:t>
                              </m:r>
                            </m:e>
                            <m:sub>
                              <m:r>
                                <a:rPr lang="en-US" i="1">
                                  <a:solidFill>
                                    <a:sysClr val="windowText" lastClr="000000"/>
                                  </a:solidFill>
                                  <a:latin typeface="Cambria Math" panose="02040503050406030204" pitchFamily="18" charset="0"/>
                                </a:rPr>
                                <m:t>𝑖</m:t>
                              </m:r>
                              <m:r>
                                <a:rPr lang="en-US" i="1">
                                  <a:solidFill>
                                    <a:sysClr val="windowText" lastClr="000000"/>
                                  </a:solidFill>
                                  <a:latin typeface="Cambria Math" panose="02040503050406030204" pitchFamily="18" charset="0"/>
                                </a:rPr>
                                <m:t>,</m:t>
                              </m:r>
                              <m:r>
                                <a:rPr lang="en-US" i="1">
                                  <a:solidFill>
                                    <a:sysClr val="windowText" lastClr="000000"/>
                                  </a:solidFill>
                                  <a:latin typeface="Cambria Math" panose="02040503050406030204" pitchFamily="18" charset="0"/>
                                </a:rPr>
                                <m:t>𝑗</m:t>
                              </m:r>
                            </m:sub>
                          </m:sSub>
                        </m:num>
                        <m:den>
                          <m:nary>
                            <m:naryPr>
                              <m:chr m:val="∑"/>
                              <m:supHide m:val="on"/>
                              <m:ctrlPr>
                                <a:rPr lang="en-US" i="1">
                                  <a:solidFill>
                                    <a:sysClr val="windowText" lastClr="000000"/>
                                  </a:solidFill>
                                  <a:latin typeface="Cambria Math" panose="02040503050406030204" pitchFamily="18" charset="0"/>
                                </a:rPr>
                              </m:ctrlPr>
                            </m:naryPr>
                            <m:sub>
                              <m:r>
                                <a:rPr lang="en-US" i="1">
                                  <a:solidFill>
                                    <a:sysClr val="windowText" lastClr="000000"/>
                                  </a:solidFill>
                                  <a:latin typeface="Cambria Math" panose="02040503050406030204" pitchFamily="18" charset="0"/>
                                </a:rPr>
                                <m:t>𝑗</m:t>
                              </m:r>
                            </m:sub>
                            <m:sup/>
                            <m:e>
                              <m:sSub>
                                <m:sSubPr>
                                  <m:ctrlPr>
                                    <a:rPr lang="en-US" i="1">
                                      <a:solidFill>
                                        <a:sysClr val="windowText" lastClr="000000"/>
                                      </a:solidFill>
                                      <a:latin typeface="Cambria Math" panose="02040503050406030204" pitchFamily="18" charset="0"/>
                                    </a:rPr>
                                  </m:ctrlPr>
                                </m:sSubPr>
                                <m:e>
                                  <m:r>
                                    <a:rPr lang="en-US" i="1">
                                      <a:solidFill>
                                        <a:sysClr val="windowText" lastClr="000000"/>
                                      </a:solidFill>
                                      <a:latin typeface="Cambria Math" panose="02040503050406030204" pitchFamily="18" charset="0"/>
                                    </a:rPr>
                                    <m:t>𝑤</m:t>
                                  </m:r>
                                </m:e>
                                <m:sub>
                                  <m:r>
                                    <a:rPr lang="en-US" i="1">
                                      <a:solidFill>
                                        <a:sysClr val="windowText" lastClr="000000"/>
                                      </a:solidFill>
                                      <a:latin typeface="Cambria Math" panose="02040503050406030204" pitchFamily="18" charset="0"/>
                                    </a:rPr>
                                    <m:t>𝑖</m:t>
                                  </m:r>
                                  <m:r>
                                    <a:rPr lang="en-US" i="1">
                                      <a:solidFill>
                                        <a:sysClr val="windowText" lastClr="000000"/>
                                      </a:solidFill>
                                      <a:latin typeface="Cambria Math" panose="02040503050406030204" pitchFamily="18" charset="0"/>
                                    </a:rPr>
                                    <m:t>,</m:t>
                                  </m:r>
                                  <m:r>
                                    <a:rPr lang="en-US" i="1">
                                      <a:solidFill>
                                        <a:sysClr val="windowText" lastClr="000000"/>
                                      </a:solidFill>
                                      <a:latin typeface="Cambria Math" panose="02040503050406030204" pitchFamily="18" charset="0"/>
                                    </a:rPr>
                                    <m:t>𝑗</m:t>
                                  </m:r>
                                </m:sub>
                              </m:sSub>
                            </m:e>
                          </m:nary>
                        </m:den>
                      </m:f>
                      <m:r>
                        <a:rPr lang="en-US" i="1">
                          <a:solidFill>
                            <a:sysClr val="windowText" lastClr="000000"/>
                          </a:solidFill>
                          <a:latin typeface="Cambria Math" panose="02040503050406030204" pitchFamily="18" charset="0"/>
                        </a:rPr>
                        <m:t>,  0≤</m:t>
                      </m:r>
                      <m:sSubSup>
                        <m:sSubSupPr>
                          <m:ctrlPr>
                            <a:rPr lang="en-US" i="1">
                              <a:solidFill>
                                <a:sysClr val="windowText" lastClr="000000"/>
                              </a:solidFill>
                              <a:latin typeface="Cambria Math" panose="02040503050406030204" pitchFamily="18" charset="0"/>
                            </a:rPr>
                          </m:ctrlPr>
                        </m:sSubSupPr>
                        <m:e>
                          <m:r>
                            <a:rPr lang="en-US" i="1">
                              <a:solidFill>
                                <a:sysClr val="windowText" lastClr="000000"/>
                              </a:solidFill>
                              <a:latin typeface="Cambria Math" panose="02040503050406030204" pitchFamily="18" charset="0"/>
                            </a:rPr>
                            <m:t>𝑤</m:t>
                          </m:r>
                        </m:e>
                        <m:sub>
                          <m:r>
                            <a:rPr lang="en-US" i="1">
                              <a:solidFill>
                                <a:sysClr val="windowText" lastClr="000000"/>
                              </a:solidFill>
                              <a:latin typeface="Cambria Math" panose="02040503050406030204" pitchFamily="18" charset="0"/>
                            </a:rPr>
                            <m:t>𝑖</m:t>
                          </m:r>
                          <m:r>
                            <a:rPr lang="en-US" i="1">
                              <a:solidFill>
                                <a:sysClr val="windowText" lastClr="000000"/>
                              </a:solidFill>
                              <a:latin typeface="Cambria Math" panose="02040503050406030204" pitchFamily="18" charset="0"/>
                            </a:rPr>
                            <m:t>,</m:t>
                          </m:r>
                          <m:r>
                            <a:rPr lang="en-US" i="1">
                              <a:solidFill>
                                <a:sysClr val="windowText" lastClr="000000"/>
                              </a:solidFill>
                              <a:latin typeface="Cambria Math" panose="02040503050406030204" pitchFamily="18" charset="0"/>
                            </a:rPr>
                            <m:t>𝑗</m:t>
                          </m:r>
                        </m:sub>
                        <m:sup>
                          <m:r>
                            <a:rPr lang="en-US" i="1">
                              <a:solidFill>
                                <a:sysClr val="windowText" lastClr="000000"/>
                              </a:solidFill>
                              <a:latin typeface="Cambria Math" panose="02040503050406030204" pitchFamily="18" charset="0"/>
                            </a:rPr>
                            <m:t>𝑠</m:t>
                          </m:r>
                        </m:sup>
                      </m:sSubSup>
                      <m:r>
                        <a:rPr lang="en-US" i="1">
                          <a:solidFill>
                            <a:sysClr val="windowText" lastClr="000000"/>
                          </a:solidFill>
                          <a:latin typeface="Cambria Math" panose="02040503050406030204" pitchFamily="18" charset="0"/>
                        </a:rPr>
                        <m:t>≤1</m:t>
                      </m:r>
                    </m:oMath>
                  </m:oMathPara>
                </a14:m>
                <a:endParaRPr lang="en-US" dirty="0">
                  <a:solidFill>
                    <a:sysClr val="windowText" lastClr="000000"/>
                  </a:solidFill>
                  <a:latin typeface="Aptos" panose="020B0004020202020204" pitchFamily="34" charset="0"/>
                </a:endParaRPr>
              </a:p>
              <a:p>
                <a:pPr marL="171450" indent="-171450" algn="just">
                  <a:buFont typeface="Arial" panose="020B0604020202020204" pitchFamily="34" charset="0"/>
                  <a:buChar char="•"/>
                </a:pPr>
                <a14:m>
                  <m:oMath xmlns:m="http://schemas.openxmlformats.org/officeDocument/2006/math">
                    <m:r>
                      <a:rPr lang="en-US" b="1" i="1" smtClean="0">
                        <a:solidFill>
                          <a:sysClr val="windowText" lastClr="000000"/>
                        </a:solidFill>
                        <a:latin typeface="Cambria Math" panose="02040503050406030204" pitchFamily="18" charset="0"/>
                      </a:rPr>
                      <m:t>𝑾</m:t>
                    </m:r>
                  </m:oMath>
                </a14:m>
                <a:r>
                  <a:rPr lang="en-US" b="1" dirty="0">
                    <a:solidFill>
                      <a:sysClr val="windowText" lastClr="000000"/>
                    </a:solidFill>
                    <a:latin typeface="Aptos" panose="020B0004020202020204" pitchFamily="34" charset="0"/>
                  </a:rPr>
                  <a:t> stability: </a:t>
                </a:r>
                <a:r>
                  <a:rPr lang="en-US" dirty="0">
                    <a:solidFill>
                      <a:sysClr val="windowText" lastClr="000000"/>
                    </a:solidFill>
                    <a:latin typeface="Aptos" panose="020B0004020202020204" pitchFamily="34" charset="0"/>
                  </a:rPr>
                  <a:t>every eigenvalues of </a:t>
                </a:r>
                <a14:m>
                  <m:oMath xmlns:m="http://schemas.openxmlformats.org/officeDocument/2006/math">
                    <m:sSub>
                      <m:sSubPr>
                        <m:ctrlPr>
                          <a:rPr lang="en-US" b="0" i="1" smtClean="0">
                            <a:solidFill>
                              <a:sysClr val="windowText" lastClr="000000"/>
                            </a:solidFill>
                            <a:latin typeface="Cambria Math" panose="02040503050406030204" pitchFamily="18" charset="0"/>
                            <a:ea typeface="Cambria Math" panose="02040503050406030204" pitchFamily="18" charset="0"/>
                          </a:rPr>
                        </m:ctrlPr>
                      </m:sSubPr>
                      <m:e>
                        <m:r>
                          <a:rPr lang="en-US" i="1" smtClean="0">
                            <a:solidFill>
                              <a:sysClr val="windowText" lastClr="000000"/>
                            </a:solidFill>
                            <a:latin typeface="Cambria Math" panose="02040503050406030204" pitchFamily="18" charset="0"/>
                            <a:ea typeface="Cambria Math" panose="02040503050406030204" pitchFamily="18" charset="0"/>
                          </a:rPr>
                          <m:t>𝜔</m:t>
                        </m:r>
                      </m:e>
                      <m:sub>
                        <m:r>
                          <a:rPr lang="en-US" b="0" i="1" smtClean="0">
                            <a:solidFill>
                              <a:sysClr val="windowText" lastClr="000000"/>
                            </a:solidFill>
                            <a:latin typeface="Cambria Math" panose="02040503050406030204" pitchFamily="18" charset="0"/>
                            <a:ea typeface="Cambria Math" panose="02040503050406030204" pitchFamily="18" charset="0"/>
                          </a:rPr>
                          <m:t>𝑖</m:t>
                        </m:r>
                      </m:sub>
                    </m:sSub>
                  </m:oMath>
                </a14:m>
                <a:r>
                  <a:rPr lang="en-US" dirty="0">
                    <a:solidFill>
                      <a:sysClr val="windowText" lastClr="000000"/>
                    </a:solidFill>
                    <a:latin typeface="Aptos" panose="020B0004020202020204" pitchFamily="34" charset="0"/>
                  </a:rPr>
                  <a:t> satisfies </a:t>
                </a:r>
                <a14:m>
                  <m:oMath xmlns:m="http://schemas.openxmlformats.org/officeDocument/2006/math">
                    <m:d>
                      <m:dPr>
                        <m:begChr m:val="|"/>
                        <m:endChr m:val="|"/>
                        <m:ctrlPr>
                          <a:rPr lang="en-US" b="0" i="1" smtClean="0">
                            <a:solidFill>
                              <a:sysClr val="windowText" lastClr="000000"/>
                            </a:solidFill>
                            <a:latin typeface="Cambria Math" panose="02040503050406030204" pitchFamily="18" charset="0"/>
                          </a:rPr>
                        </m:ctrlPr>
                      </m:dPr>
                      <m:e>
                        <m:r>
                          <a:rPr lang="en-US" b="0" i="1" smtClean="0">
                            <a:solidFill>
                              <a:sysClr val="windowText" lastClr="000000"/>
                            </a:solidFill>
                            <a:latin typeface="Cambria Math" panose="02040503050406030204" pitchFamily="18" charset="0"/>
                          </a:rPr>
                          <m:t>𝜔</m:t>
                        </m:r>
                      </m:e>
                    </m:d>
                    <m:r>
                      <a:rPr lang="en-US" b="0" i="1" smtClean="0">
                        <a:solidFill>
                          <a:sysClr val="windowText" lastClr="000000"/>
                        </a:solidFill>
                        <a:latin typeface="Cambria Math" panose="02040503050406030204" pitchFamily="18" charset="0"/>
                      </a:rPr>
                      <m:t>≤1</m:t>
                    </m:r>
                  </m:oMath>
                </a14:m>
                <a:r>
                  <a:rPr lang="en-US" dirty="0">
                    <a:solidFill>
                      <a:sysClr val="windowText" lastClr="000000"/>
                    </a:solidFill>
                    <a:latin typeface="Aptos" panose="020B0004020202020204" pitchFamily="34" charset="0"/>
                  </a:rPr>
                  <a:t> to prevent from explosive spatial feedback (think of it like stationarity concept from time-series econometrics)</a:t>
                </a:r>
              </a:p>
              <a:p>
                <a:pPr marL="171450" indent="-171450" algn="just">
                  <a:buFont typeface="Arial" panose="020B0604020202020204" pitchFamily="34" charset="0"/>
                  <a:buChar char="•"/>
                </a:pPr>
                <a:r>
                  <a:rPr lang="en-US" b="1" dirty="0">
                    <a:solidFill>
                      <a:sysClr val="windowText" lastClr="000000"/>
                    </a:solidFill>
                    <a:latin typeface="Aptos" panose="020B0004020202020204" pitchFamily="34" charset="0"/>
                  </a:rPr>
                  <a:t>Modifiable Areal Unit Problem (MAUP) </a:t>
                </a:r>
                <a:r>
                  <a:rPr lang="en-US" dirty="0">
                    <a:solidFill>
                      <a:sysClr val="windowText" lastClr="000000"/>
                    </a:solidFill>
                    <a:latin typeface="Aptos" panose="020B0004020202020204" pitchFamily="34" charset="0"/>
                  </a:rPr>
                  <a:t>When data are gathered according to different boundary definitions, different data sets are generated. Analyzing these data sets will likely provide inconsistent results</a:t>
                </a:r>
              </a:p>
              <a:p>
                <a:pPr algn="just"/>
                <a:endParaRPr lang="en-US" dirty="0">
                  <a:solidFill>
                    <a:sysClr val="windowText" lastClr="000000"/>
                  </a:solidFill>
                  <a:latin typeface="Aptos" panose="020B0004020202020204" pitchFamily="34" charset="0"/>
                </a:endParaRPr>
              </a:p>
              <a:p>
                <a:pPr algn="just"/>
                <a:endParaRPr lang="en-US" dirty="0">
                  <a:solidFill>
                    <a:sysClr val="windowText" lastClr="000000"/>
                  </a:solidFill>
                  <a:latin typeface="Aptos" panose="020B0004020202020204" pitchFamily="34" charset="0"/>
                </a:endParaRPr>
              </a:p>
            </p:txBody>
          </p:sp>
        </mc:Choice>
        <mc:Fallback xmlns="">
          <p:sp>
            <p:nvSpPr>
              <p:cNvPr id="3" name="Rectangle 2">
                <a:extLst>
                  <a:ext uri="{FF2B5EF4-FFF2-40B4-BE49-F238E27FC236}">
                    <a16:creationId xmlns:a16="http://schemas.microsoft.com/office/drawing/2014/main" id="{8701E490-57C2-1600-35D9-79FD6FC524A6}"/>
                  </a:ext>
                </a:extLst>
              </p:cNvPr>
              <p:cNvSpPr>
                <a:spLocks noRot="1" noChangeAspect="1" noMove="1" noResize="1" noEditPoints="1" noAdjustHandles="1" noChangeArrowheads="1" noChangeShapeType="1" noTextEdit="1"/>
              </p:cNvSpPr>
              <p:nvPr/>
            </p:nvSpPr>
            <p:spPr>
              <a:xfrm>
                <a:off x="505555" y="797442"/>
                <a:ext cx="8132889" cy="2165677"/>
              </a:xfrm>
              <a:prstGeom prst="rect">
                <a:avLst/>
              </a:prstGeom>
              <a:blipFill>
                <a:blip r:embed="rId3"/>
                <a:stretch>
                  <a:fillRect l="-150" t="-563" r="-225" b="-6479"/>
                </a:stretch>
              </a:blipFill>
              <a:ln w="9525">
                <a:noFill/>
                <a:prstDash val="sysDot"/>
              </a:ln>
            </p:spPr>
            <p:txBody>
              <a:bodyPr/>
              <a:lstStyle/>
              <a:p>
                <a:r>
                  <a:rPr lang="en-ID">
                    <a:noFill/>
                  </a:rPr>
                  <a:t> </a:t>
                </a:r>
              </a:p>
            </p:txBody>
          </p:sp>
        </mc:Fallback>
      </mc:AlternateContent>
      <p:sp>
        <p:nvSpPr>
          <p:cNvPr id="5" name="Rectangle 4">
            <a:extLst>
              <a:ext uri="{FF2B5EF4-FFF2-40B4-BE49-F238E27FC236}">
                <a16:creationId xmlns:a16="http://schemas.microsoft.com/office/drawing/2014/main" id="{2DA7362C-4E1F-4C05-3967-FB657E6D9F27}"/>
              </a:ext>
            </a:extLst>
          </p:cNvPr>
          <p:cNvSpPr/>
          <p:nvPr/>
        </p:nvSpPr>
        <p:spPr>
          <a:xfrm>
            <a:off x="505556" y="3069701"/>
            <a:ext cx="4600936" cy="304385"/>
          </a:xfrm>
          <a:prstGeom prst="rect">
            <a:avLst/>
          </a:prstGeom>
          <a:solidFill>
            <a:schemeClr val="tx1">
              <a:lumMod val="40000"/>
              <a:lumOff val="60000"/>
            </a:schemeClr>
          </a:solidFill>
          <a:ln w="9525">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b="1" dirty="0">
                <a:solidFill>
                  <a:sysClr val="windowText" lastClr="000000"/>
                </a:solidFill>
                <a:latin typeface="Aptos" panose="020B0004020202020204" pitchFamily="34" charset="0"/>
              </a:rPr>
              <a:t>Some drawbacks: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2AA1DD-422C-6955-0D42-A89EF9C3A161}"/>
                  </a:ext>
                </a:extLst>
              </p:cNvPr>
              <p:cNvSpPr txBox="1"/>
              <p:nvPr/>
            </p:nvSpPr>
            <p:spPr>
              <a:xfrm>
                <a:off x="505555" y="3374087"/>
                <a:ext cx="4600936" cy="1600438"/>
              </a:xfrm>
              <a:prstGeom prst="rect">
                <a:avLst/>
              </a:prstGeom>
              <a:solidFill>
                <a:schemeClr val="bg1"/>
              </a:solidFill>
            </p:spPr>
            <p:txBody>
              <a:bodyPr wrap="square">
                <a:spAutoFit/>
              </a:bodyPr>
              <a:lstStyle/>
              <a:p>
                <a:pPr marL="171450" indent="-171450" algn="just">
                  <a:buFont typeface="Arial" panose="020B0604020202020204" pitchFamily="34" charset="0"/>
                  <a:buChar char="•"/>
                </a:pPr>
                <a:r>
                  <a:rPr lang="en-US" b="1" dirty="0">
                    <a:solidFill>
                      <a:sysClr val="windowText" lastClr="000000"/>
                    </a:solidFill>
                    <a:latin typeface="Aptos" panose="020B0004020202020204" pitchFamily="34" charset="0"/>
                  </a:rPr>
                  <a:t>Contiguity &amp; distance based </a:t>
                </a:r>
                <a14:m>
                  <m:oMath xmlns:m="http://schemas.openxmlformats.org/officeDocument/2006/math">
                    <m:r>
                      <a:rPr lang="en-US" b="1" i="1">
                        <a:solidFill>
                          <a:sysClr val="windowText" lastClr="000000"/>
                        </a:solidFill>
                        <a:latin typeface="Cambria Math" panose="02040503050406030204" pitchFamily="18" charset="0"/>
                      </a:rPr>
                      <m:t>𝑾</m:t>
                    </m:r>
                  </m:oMath>
                </a14:m>
                <a:r>
                  <a:rPr lang="en-US" b="1" dirty="0">
                    <a:solidFill>
                      <a:sysClr val="windowText" lastClr="000000"/>
                    </a:solidFill>
                    <a:latin typeface="Aptos" panose="020B0004020202020204" pitchFamily="34" charset="0"/>
                  </a:rPr>
                  <a:t> matrix are problematic for islands and archipelago regions</a:t>
                </a:r>
              </a:p>
              <a:p>
                <a:pPr marL="171450" indent="-171450" algn="just">
                  <a:buFont typeface="Arial" panose="020B0604020202020204" pitchFamily="34" charset="0"/>
                  <a:buChar char="•"/>
                </a:pPr>
                <a:r>
                  <a:rPr lang="en-US" dirty="0">
                    <a:solidFill>
                      <a:sysClr val="windowText" lastClr="000000"/>
                    </a:solidFill>
                    <a:latin typeface="Aptos" panose="020B0004020202020204" pitchFamily="34" charset="0"/>
                  </a:rPr>
                  <a:t>For contiguity-based, </a:t>
                </a:r>
                <a:r>
                  <a:rPr lang="en-US" dirty="0" err="1">
                    <a:solidFill>
                      <a:sysClr val="windowText" lastClr="000000"/>
                    </a:solidFill>
                    <a:latin typeface="Aptos" panose="020B0004020202020204" pitchFamily="34" charset="0"/>
                  </a:rPr>
                  <a:t>neighborless</a:t>
                </a:r>
                <a:r>
                  <a:rPr lang="en-US" dirty="0">
                    <a:solidFill>
                      <a:sysClr val="windowText" lastClr="000000"/>
                    </a:solidFill>
                    <a:latin typeface="Aptos" panose="020B0004020202020204" pitchFamily="34" charset="0"/>
                  </a:rPr>
                  <a:t> units might be a problem</a:t>
                </a:r>
              </a:p>
              <a:p>
                <a:pPr marL="171450" indent="-171450" algn="just">
                  <a:buFont typeface="Arial" panose="020B0604020202020204" pitchFamily="34" charset="0"/>
                  <a:buChar char="•"/>
                </a:pPr>
                <a:r>
                  <a:rPr lang="en-US" dirty="0">
                    <a:solidFill>
                      <a:sysClr val="windowText" lastClr="000000"/>
                    </a:solidFill>
                    <a:latin typeface="Aptos" panose="020B0004020202020204" pitchFamily="34" charset="0"/>
                  </a:rPr>
                  <a:t>For distance-based, it can risen potentially high number of politically irrelevant connections &amp; inefficient for irregularly-spaced data</a:t>
                </a:r>
              </a:p>
            </p:txBody>
          </p:sp>
        </mc:Choice>
        <mc:Fallback xmlns="">
          <p:sp>
            <p:nvSpPr>
              <p:cNvPr id="7" name="TextBox 6">
                <a:extLst>
                  <a:ext uri="{FF2B5EF4-FFF2-40B4-BE49-F238E27FC236}">
                    <a16:creationId xmlns:a16="http://schemas.microsoft.com/office/drawing/2014/main" id="{692AA1DD-422C-6955-0D42-A89EF9C3A161}"/>
                  </a:ext>
                </a:extLst>
              </p:cNvPr>
              <p:cNvSpPr txBox="1">
                <a:spLocks noRot="1" noChangeAspect="1" noMove="1" noResize="1" noEditPoints="1" noAdjustHandles="1" noChangeArrowheads="1" noChangeShapeType="1" noTextEdit="1"/>
              </p:cNvSpPr>
              <p:nvPr/>
            </p:nvSpPr>
            <p:spPr>
              <a:xfrm>
                <a:off x="505555" y="3374087"/>
                <a:ext cx="4600936" cy="1600438"/>
              </a:xfrm>
              <a:prstGeom prst="rect">
                <a:avLst/>
              </a:prstGeom>
              <a:blipFill>
                <a:blip r:embed="rId4"/>
                <a:stretch>
                  <a:fillRect l="-265" t="-380" r="-397" b="-3042"/>
                </a:stretch>
              </a:blipFill>
            </p:spPr>
            <p:txBody>
              <a:bodyPr/>
              <a:lstStyle/>
              <a:p>
                <a:r>
                  <a:rPr lang="en-ID">
                    <a:noFill/>
                  </a:rPr>
                  <a:t> </a:t>
                </a:r>
              </a:p>
            </p:txBody>
          </p:sp>
        </mc:Fallback>
      </mc:AlternateContent>
      <p:pic>
        <p:nvPicPr>
          <p:cNvPr id="8" name="Picture 4">
            <a:extLst>
              <a:ext uri="{FF2B5EF4-FFF2-40B4-BE49-F238E27FC236}">
                <a16:creationId xmlns:a16="http://schemas.microsoft.com/office/drawing/2014/main" id="{2636BF94-F6B8-C4B4-74A5-FC16D5009B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5193" y="3332948"/>
            <a:ext cx="1913608" cy="13368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E06BDB9-B493-ECE9-4D32-7000888D5D2C}"/>
              </a:ext>
            </a:extLst>
          </p:cNvPr>
          <p:cNvPicPr>
            <a:picLocks noChangeAspect="1"/>
          </p:cNvPicPr>
          <p:nvPr/>
        </p:nvPicPr>
        <p:blipFill>
          <a:blip r:embed="rId6"/>
          <a:stretch>
            <a:fillRect/>
          </a:stretch>
        </p:blipFill>
        <p:spPr>
          <a:xfrm>
            <a:off x="5189122" y="3040830"/>
            <a:ext cx="1813441" cy="1747647"/>
          </a:xfrm>
          <a:prstGeom prst="rect">
            <a:avLst/>
          </a:prstGeom>
        </p:spPr>
      </p:pic>
    </p:spTree>
    <p:extLst>
      <p:ext uri="{BB962C8B-B14F-4D97-AF65-F5344CB8AC3E}">
        <p14:creationId xmlns:p14="http://schemas.microsoft.com/office/powerpoint/2010/main" val="678025768"/>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8819</TotalTime>
  <Words>1903</Words>
  <Application>Microsoft Office PowerPoint</Application>
  <PresentationFormat>On-screen Show (16:9)</PresentationFormat>
  <Paragraphs>142</Paragraphs>
  <Slides>19</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Aptos</vt:lpstr>
      <vt:lpstr>Courier New</vt:lpstr>
      <vt:lpstr>Cambria Math</vt:lpstr>
      <vt:lpstr>Lato</vt:lpstr>
      <vt:lpstr>Arial</vt:lpstr>
      <vt:lpstr>Quattrocento Sans</vt:lpstr>
      <vt:lpstr>Proxima Nova</vt:lpstr>
      <vt:lpstr>Streamline</vt:lpstr>
      <vt:lpstr>Spatial Analysis: A (not so) simple introduction</vt:lpstr>
      <vt:lpstr>Spatial Interaction (Edward Ullman)</vt:lpstr>
      <vt:lpstr>Spatial Dependence</vt:lpstr>
      <vt:lpstr>Spatial Dependence</vt:lpstr>
      <vt:lpstr>Neighbourhood System: Spatial Weight Matrix</vt:lpstr>
      <vt:lpstr>Neighbourhood System: Contiguity-based</vt:lpstr>
      <vt:lpstr>Neighbourhood System: Distance-based</vt:lpstr>
      <vt:lpstr>Neighbourhood System: Distance-based</vt:lpstr>
      <vt:lpstr>Neighbourhood System: Row standardization</vt:lpstr>
      <vt:lpstr>Spatial Data</vt:lpstr>
      <vt:lpstr>Detecting Spatial Autocorrelation: Global</vt:lpstr>
      <vt:lpstr>Detecting Spatial Autocorrelation: Global</vt:lpstr>
      <vt:lpstr>Detecting Spatial Autocorrelation: Local</vt:lpstr>
      <vt:lpstr>Detecting Spatial Autocorrelation: Local</vt:lpstr>
      <vt:lpstr>PowerPoint Presentation</vt:lpstr>
      <vt:lpstr>Model Configuration</vt:lpstr>
      <vt:lpstr>Family of Spatial Econometrics Model</vt:lpstr>
      <vt:lpstr>Model Selection (Elhorst, 2010)</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Pertemuan 1 - Struktur, Manajemen, dan Visualisasi Data Kuantitatif</dc:title>
  <dc:creator>Muhammad Akmal Farouqi</dc:creator>
  <cp:lastModifiedBy>Muhammad Akmal Farouqi</cp:lastModifiedBy>
  <cp:revision>70</cp:revision>
  <dcterms:modified xsi:type="dcterms:W3CDTF">2025-06-09T07:12:20Z</dcterms:modified>
</cp:coreProperties>
</file>